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65" r:id="rId4"/>
    <p:sldId id="275" r:id="rId5"/>
    <p:sldId id="283" r:id="rId6"/>
    <p:sldId id="282" r:id="rId7"/>
    <p:sldId id="281" r:id="rId8"/>
    <p:sldId id="280" r:id="rId9"/>
    <p:sldId id="279" r:id="rId10"/>
    <p:sldId id="278" r:id="rId11"/>
    <p:sldId id="277" r:id="rId12"/>
    <p:sldId id="276" r:id="rId13"/>
    <p:sldId id="288" r:id="rId14"/>
    <p:sldId id="287" r:id="rId15"/>
    <p:sldId id="285" r:id="rId16"/>
    <p:sldId id="284" r:id="rId17"/>
    <p:sldId id="28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6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AE585-3CBE-48B7-962D-D506D12BD5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E4D511-407A-4B13-A4FE-3AC8F4F98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5177A-4341-4F76-B94E-9CD742DC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EA51D-8031-4898-9E63-C6EA6CF9E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C17E-C8D8-4BE0-BE05-D14126218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15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32232-40D5-410C-A749-8D823D219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F95ECF-ED52-4E19-B8C6-595C85E92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68CCFA-A574-44CC-88DE-BAC90FC29E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85072-D7EB-4493-97FC-DA5BCB2B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3515D-67B6-46C2-9B7C-1B7E5A353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88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417BF1-1FB1-4603-A92F-B19BBF6BEE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5B3085-E785-42FF-91D7-417AD988F3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E3C88-B7D8-42F4-AECF-AC633EADB3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B5537-946F-48C6-9D10-78B02A43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E359E-30F9-45CC-A167-86E4B4E74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73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21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CDD3A-3255-4015-8F0D-E8CFD094A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819" y="20796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5EDFC-EA78-485C-AF9A-DB11A4F0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1819" y="1690688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145DA-8B6C-4242-940B-E331ECC704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4204C-1F90-45C2-9C86-989B6705C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92FF7-F26D-4762-B2A7-E149702AA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7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76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56995-6047-4D9C-AE9D-2539FEC5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9AEF2-B7DE-4560-B7F1-61F33D645F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36FC7D-3AF1-4211-85A7-40CF9CE5FD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F4D9D-B3F2-4D01-8F6B-F66C4C613A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EB8FC5-9FD9-4114-8F9A-4C661B54E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46F4CF-0B2C-4535-A9DB-6269002F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7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E8E0B-BF94-4486-8C4B-1BF8D5F34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DB446-84F5-48F4-9213-8619A54F4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3F10F4-F677-4E54-9318-E438DA535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B7CF67-A110-459E-BB51-84049B0B5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EB5E9E-7B91-4F98-97AA-C09E2F88E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A4408B-1496-4339-926B-A5C3C5D618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195825-BC35-440D-B5CF-B1199B36A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9749C2-3CAE-4E4E-A9C1-426C0F26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42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E422B-F7DB-465E-866F-E56351A98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B717AE-C765-4C81-8873-715973B399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9B232-A1C5-46E7-91E6-790B70E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83E9B-E90A-455C-9FDB-3C6AD7B04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4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33FA9F-0307-4ADB-986C-4448C1CE9A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87E9D-98EC-462E-8878-68EC12C2B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DCD798-57B0-47CD-9CC8-C1E03424F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1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B8A50-EEDC-45EC-BB80-980FD612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A23D9-26A9-47A4-ACDC-7BE33D747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9E351E-0118-4FA6-8A58-091CF6C9AA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E7CC61-6D69-4956-9F3F-5BBCBA5401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D6BEC-3B11-4D3F-A458-D6E2C2CAD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DA3B5E-2CC2-464A-A063-435FDBBDB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20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4D0F8-AE4D-437D-8CB3-128118DD0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622359-EC4C-4249-9A51-2CCF8793C2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6D332-056F-4695-A3DE-968F1E4F3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C76AE-7A3A-4AE4-B07C-A7120C827E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82B93-449D-464C-8546-03735744F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43730D-E106-4DD9-9E18-4A04B8970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42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998D1645-ABE2-410D-96A5-F1D3BFE4797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462" y="5088836"/>
            <a:ext cx="7858538" cy="1645564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29AF94B5-ED4E-4830-A7D1-EB738FDAAFE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0"/>
            <a:ext cx="2941982" cy="2849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2212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E24267A-8127-47EA-A794-FFA313BBD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5970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latin typeface="Garamond" panose="02020404030301010803" pitchFamily="18" charset="0"/>
              </a:rPr>
              <a:t>KRS 45A.050(3)</a:t>
            </a:r>
          </a:p>
          <a:p>
            <a:pPr marL="457200" lvl="1" indent="0">
              <a:buNone/>
            </a:pPr>
            <a:endParaRPr lang="en-US" dirty="0">
              <a:solidFill>
                <a:schemeClr val="bg1"/>
              </a:solidFill>
              <a:latin typeface="Garamond" panose="02020404030301010803" pitchFamily="18" charset="0"/>
            </a:endParaRPr>
          </a:p>
          <a:p>
            <a:pPr marL="457200" lvl="1" indent="0">
              <a:buNone/>
            </a:pPr>
            <a:r>
              <a:rPr lang="en-US" sz="4400" dirty="0" smtClean="0">
                <a:solidFill>
                  <a:schemeClr val="bg1"/>
                </a:solidFill>
                <a:latin typeface="Garamond" panose="02020404030301010803" pitchFamily="18" charset="0"/>
              </a:rPr>
              <a:t>“… any political subdivision, including cities of all classes, counties, school districts, or special districts, may participate in [state] contracts to the same extent as the Commonwealth.”</a:t>
            </a:r>
            <a:endParaRPr lang="en-US" sz="4400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68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434465"/>
            <a:ext cx="5683857" cy="4524166"/>
          </a:xfrm>
        </p:spPr>
      </p:pic>
    </p:spTree>
    <p:extLst>
      <p:ext uri="{BB962C8B-B14F-4D97-AF65-F5344CB8AC3E}">
        <p14:creationId xmlns:p14="http://schemas.microsoft.com/office/powerpoint/2010/main" val="4230723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684563"/>
            <a:ext cx="5683857" cy="4023969"/>
          </a:xfrm>
        </p:spPr>
      </p:pic>
    </p:spTree>
    <p:extLst>
      <p:ext uri="{BB962C8B-B14F-4D97-AF65-F5344CB8AC3E}">
        <p14:creationId xmlns:p14="http://schemas.microsoft.com/office/powerpoint/2010/main" val="4021068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377352"/>
            <a:ext cx="5683857" cy="4638392"/>
          </a:xfrm>
        </p:spPr>
      </p:pic>
    </p:spTree>
    <p:extLst>
      <p:ext uri="{BB962C8B-B14F-4D97-AF65-F5344CB8AC3E}">
        <p14:creationId xmlns:p14="http://schemas.microsoft.com/office/powerpoint/2010/main" val="1928019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310" y="1107996"/>
            <a:ext cx="6951070" cy="5151639"/>
          </a:xfrm>
        </p:spPr>
      </p:pic>
    </p:spTree>
    <p:extLst>
      <p:ext uri="{BB962C8B-B14F-4D97-AF65-F5344CB8AC3E}">
        <p14:creationId xmlns:p14="http://schemas.microsoft.com/office/powerpoint/2010/main" val="284587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89" y="1107996"/>
            <a:ext cx="6876195" cy="5168651"/>
          </a:xfrm>
        </p:spPr>
      </p:pic>
    </p:spTree>
    <p:extLst>
      <p:ext uri="{BB962C8B-B14F-4D97-AF65-F5344CB8AC3E}">
        <p14:creationId xmlns:p14="http://schemas.microsoft.com/office/powerpoint/2010/main" val="263224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428" y="1100559"/>
            <a:ext cx="8116115" cy="5184542"/>
          </a:xfrm>
        </p:spPr>
      </p:pic>
    </p:spTree>
    <p:extLst>
      <p:ext uri="{BB962C8B-B14F-4D97-AF65-F5344CB8AC3E}">
        <p14:creationId xmlns:p14="http://schemas.microsoft.com/office/powerpoint/2010/main" val="2731822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966" y="1128628"/>
            <a:ext cx="8065698" cy="5129288"/>
          </a:xfrm>
        </p:spPr>
      </p:pic>
    </p:spTree>
    <p:extLst>
      <p:ext uri="{BB962C8B-B14F-4D97-AF65-F5344CB8AC3E}">
        <p14:creationId xmlns:p14="http://schemas.microsoft.com/office/powerpoint/2010/main" val="4169795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855" y="1107996"/>
            <a:ext cx="4753619" cy="5177104"/>
          </a:xfrm>
        </p:spPr>
      </p:pic>
    </p:spTree>
    <p:extLst>
      <p:ext uri="{BB962C8B-B14F-4D97-AF65-F5344CB8AC3E}">
        <p14:creationId xmlns:p14="http://schemas.microsoft.com/office/powerpoint/2010/main" val="2929678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E24267A-8127-47EA-A794-FFA313BBD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5970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>
              <a:solidFill>
                <a:schemeClr val="bg1"/>
              </a:solidFill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endParaRPr lang="en-US" sz="4000" dirty="0">
              <a:solidFill>
                <a:schemeClr val="bg1"/>
              </a:solidFill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F</a:t>
            </a:r>
            <a:r>
              <a:rPr lang="en-US" sz="6000" dirty="0" smtClean="0">
                <a:solidFill>
                  <a:schemeClr val="bg1"/>
                </a:solidFill>
                <a:latin typeface="Garamond" panose="02020404030301010803" pitchFamily="18" charset="0"/>
              </a:rPr>
              <a:t>inance.ky.gov</a:t>
            </a:r>
            <a:endParaRPr lang="en-US" sz="6000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7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107996"/>
            <a:ext cx="5683857" cy="5177104"/>
          </a:xfrm>
        </p:spPr>
      </p:pic>
    </p:spTree>
    <p:extLst>
      <p:ext uri="{BB962C8B-B14F-4D97-AF65-F5344CB8AC3E}">
        <p14:creationId xmlns:p14="http://schemas.microsoft.com/office/powerpoint/2010/main" val="2386268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278" y="1107996"/>
            <a:ext cx="6343992" cy="5177104"/>
          </a:xfrm>
        </p:spPr>
      </p:pic>
    </p:spTree>
    <p:extLst>
      <p:ext uri="{BB962C8B-B14F-4D97-AF65-F5344CB8AC3E}">
        <p14:creationId xmlns:p14="http://schemas.microsoft.com/office/powerpoint/2010/main" val="2348571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138812"/>
            <a:ext cx="5683857" cy="5115471"/>
          </a:xfrm>
        </p:spPr>
      </p:pic>
    </p:spTree>
    <p:extLst>
      <p:ext uri="{BB962C8B-B14F-4D97-AF65-F5344CB8AC3E}">
        <p14:creationId xmlns:p14="http://schemas.microsoft.com/office/powerpoint/2010/main" val="1806616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801" y="1107996"/>
            <a:ext cx="5669727" cy="5177104"/>
          </a:xfrm>
        </p:spPr>
      </p:pic>
    </p:spTree>
    <p:extLst>
      <p:ext uri="{BB962C8B-B14F-4D97-AF65-F5344CB8AC3E}">
        <p14:creationId xmlns:p14="http://schemas.microsoft.com/office/powerpoint/2010/main" val="356083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584" y="1107996"/>
            <a:ext cx="5670161" cy="5177104"/>
          </a:xfrm>
        </p:spPr>
      </p:pic>
    </p:spTree>
    <p:extLst>
      <p:ext uri="{BB962C8B-B14F-4D97-AF65-F5344CB8AC3E}">
        <p14:creationId xmlns:p14="http://schemas.microsoft.com/office/powerpoint/2010/main" val="3941940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542183"/>
            <a:ext cx="5683857" cy="4308730"/>
          </a:xfrm>
        </p:spPr>
      </p:pic>
    </p:spTree>
    <p:extLst>
      <p:ext uri="{BB962C8B-B14F-4D97-AF65-F5344CB8AC3E}">
        <p14:creationId xmlns:p14="http://schemas.microsoft.com/office/powerpoint/2010/main" val="1787250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</a:rPr>
              <a:t>Using State Purchasing Contracts	</a:t>
            </a:r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6" y="1161237"/>
            <a:ext cx="5683857" cy="5070622"/>
          </a:xfrm>
        </p:spPr>
      </p:pic>
    </p:spTree>
    <p:extLst>
      <p:ext uri="{BB962C8B-B14F-4D97-AF65-F5344CB8AC3E}">
        <p14:creationId xmlns:p14="http://schemas.microsoft.com/office/powerpoint/2010/main" val="4146848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LIC 2021 Assets Presentation [Read-Only]" id="{BC2068D6-B935-43A7-9E11-2DC605BE880F}" vid="{78A0F6E3-9B85-432D-91AA-6BC6594CD17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GLIC 2021 Assets Presentation</Template>
  <TotalTime>28</TotalTime>
  <Words>124</Words>
  <Application>Microsoft Office PowerPoint</Application>
  <PresentationFormat>Widescreen</PresentationFormat>
  <Paragraphs>23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Garamond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Commonwealth of Kentucky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Laura.Redmon</dc:creator>
  <cp:lastModifiedBy>Laura.Redmon</cp:lastModifiedBy>
  <cp:revision>5</cp:revision>
  <dcterms:created xsi:type="dcterms:W3CDTF">2021-08-24T18:59:24Z</dcterms:created>
  <dcterms:modified xsi:type="dcterms:W3CDTF">2021-08-24T19:28:13Z</dcterms:modified>
</cp:coreProperties>
</file>