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42" r:id="rId4"/>
  </p:sldMasterIdLst>
  <p:notesMasterIdLst>
    <p:notesMasterId r:id="rId26"/>
  </p:notesMasterIdLst>
  <p:sldIdLst>
    <p:sldId id="256" r:id="rId5"/>
    <p:sldId id="277" r:id="rId6"/>
    <p:sldId id="311" r:id="rId7"/>
    <p:sldId id="298" r:id="rId8"/>
    <p:sldId id="313" r:id="rId9"/>
    <p:sldId id="315" r:id="rId10"/>
    <p:sldId id="310" r:id="rId11"/>
    <p:sldId id="316" r:id="rId12"/>
    <p:sldId id="323" r:id="rId13"/>
    <p:sldId id="312" r:id="rId14"/>
    <p:sldId id="314" r:id="rId15"/>
    <p:sldId id="318" r:id="rId16"/>
    <p:sldId id="299" r:id="rId17"/>
    <p:sldId id="301" r:id="rId18"/>
    <p:sldId id="319" r:id="rId19"/>
    <p:sldId id="317" r:id="rId20"/>
    <p:sldId id="309" r:id="rId21"/>
    <p:sldId id="307" r:id="rId22"/>
    <p:sldId id="320" r:id="rId23"/>
    <p:sldId id="321" r:id="rId24"/>
    <p:sldId id="322" r:id="rId2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6CCD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044" autoAdjust="0"/>
    <p:restoredTop sz="85766" autoAdjust="0"/>
  </p:normalViewPr>
  <p:slideViewPr>
    <p:cSldViewPr snapToGrid="0">
      <p:cViewPr varScale="1">
        <p:scale>
          <a:sx n="97" d="100"/>
          <a:sy n="97" d="100"/>
        </p:scale>
        <p:origin x="45" y="150"/>
      </p:cViewPr>
      <p:guideLst/>
    </p:cSldViewPr>
  </p:slideViewPr>
  <p:notesTextViewPr>
    <p:cViewPr>
      <p:scale>
        <a:sx n="1" d="1"/>
        <a:sy n="1" d="1"/>
      </p:scale>
      <p:origin x="0" y="0"/>
    </p:cViewPr>
  </p:notesTextViewPr>
  <p:notesViewPr>
    <p:cSldViewPr snapToGrid="0">
      <p:cViewPr varScale="1">
        <p:scale>
          <a:sx n="56" d="100"/>
          <a:sy n="56" d="100"/>
        </p:scale>
        <p:origin x="2046" y="78"/>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presProps" Target="presProps.xml"/><Relationship Id="rId30" Type="http://schemas.openxmlformats.org/officeDocument/2006/relationships/tableStyles" Target="tableStyles.xml"/></Relationships>
</file>

<file path=ppt/diagrams/_rels/data1.xml.rels><?xml version="1.0" encoding="UTF-8" standalone="yes"?>
<Relationships xmlns="http://schemas.openxmlformats.org/package/2006/relationships"><Relationship Id="rId8" Type="http://schemas.openxmlformats.org/officeDocument/2006/relationships/image" Target="../media/image20.jpeg"/><Relationship Id="rId3" Type="http://schemas.openxmlformats.org/officeDocument/2006/relationships/image" Target="../media/image15.jpeg"/><Relationship Id="rId7" Type="http://schemas.openxmlformats.org/officeDocument/2006/relationships/image" Target="../media/image19.jpg"/><Relationship Id="rId12" Type="http://schemas.openxmlformats.org/officeDocument/2006/relationships/image" Target="../media/image24.jpeg"/><Relationship Id="rId2" Type="http://schemas.openxmlformats.org/officeDocument/2006/relationships/image" Target="../media/image14.jpeg"/><Relationship Id="rId1" Type="http://schemas.openxmlformats.org/officeDocument/2006/relationships/image" Target="../media/image13.jpg"/><Relationship Id="rId6" Type="http://schemas.openxmlformats.org/officeDocument/2006/relationships/image" Target="../media/image18.jpeg"/><Relationship Id="rId11" Type="http://schemas.openxmlformats.org/officeDocument/2006/relationships/image" Target="../media/image23.jpeg"/><Relationship Id="rId5" Type="http://schemas.openxmlformats.org/officeDocument/2006/relationships/image" Target="../media/image17.jpeg"/><Relationship Id="rId10" Type="http://schemas.openxmlformats.org/officeDocument/2006/relationships/image" Target="../media/image22.jpeg"/><Relationship Id="rId4" Type="http://schemas.openxmlformats.org/officeDocument/2006/relationships/image" Target="../media/image16.jpeg"/><Relationship Id="rId9" Type="http://schemas.openxmlformats.org/officeDocument/2006/relationships/image" Target="../media/image21.jpeg"/></Relationships>
</file>

<file path=ppt/diagrams/_rels/drawing1.xml.rels><?xml version="1.0" encoding="UTF-8" standalone="yes"?>
<Relationships xmlns="http://schemas.openxmlformats.org/package/2006/relationships"><Relationship Id="rId8" Type="http://schemas.openxmlformats.org/officeDocument/2006/relationships/image" Target="../media/image24.jpeg"/><Relationship Id="rId3" Type="http://schemas.openxmlformats.org/officeDocument/2006/relationships/image" Target="../media/image15.jpeg"/><Relationship Id="rId7" Type="http://schemas.openxmlformats.org/officeDocument/2006/relationships/image" Target="../media/image19.jpg"/><Relationship Id="rId12" Type="http://schemas.openxmlformats.org/officeDocument/2006/relationships/image" Target="../media/image23.jpeg"/><Relationship Id="rId2" Type="http://schemas.openxmlformats.org/officeDocument/2006/relationships/image" Target="../media/image14.jpeg"/><Relationship Id="rId1" Type="http://schemas.openxmlformats.org/officeDocument/2006/relationships/image" Target="../media/image13.jpg"/><Relationship Id="rId6" Type="http://schemas.openxmlformats.org/officeDocument/2006/relationships/image" Target="../media/image18.jpeg"/><Relationship Id="rId11" Type="http://schemas.openxmlformats.org/officeDocument/2006/relationships/image" Target="../media/image22.jpeg"/><Relationship Id="rId5" Type="http://schemas.openxmlformats.org/officeDocument/2006/relationships/image" Target="../media/image17.jpeg"/><Relationship Id="rId10" Type="http://schemas.openxmlformats.org/officeDocument/2006/relationships/image" Target="../media/image21.jpeg"/><Relationship Id="rId4" Type="http://schemas.openxmlformats.org/officeDocument/2006/relationships/image" Target="../media/image16.jpeg"/><Relationship Id="rId9" Type="http://schemas.openxmlformats.org/officeDocument/2006/relationships/image" Target="../media/image20.jpeg"/></Relationships>
</file>

<file path=ppt/diagrams/colors1.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3BC0777-FE64-4BD5-AFED-A87DDCAAF307}" type="doc">
      <dgm:prSet loTypeId="urn:microsoft.com/office/officeart/2008/layout/HexagonCluster" loCatId="relationship" qsTypeId="urn:microsoft.com/office/officeart/2005/8/quickstyle/simple1" qsCatId="simple" csTypeId="urn:microsoft.com/office/officeart/2005/8/colors/accent0_3" csCatId="mainScheme" phldr="1"/>
      <dgm:spPr/>
      <dgm:t>
        <a:bodyPr/>
        <a:lstStyle/>
        <a:p>
          <a:endParaRPr lang="en-US"/>
        </a:p>
      </dgm:t>
    </dgm:pt>
    <dgm:pt modelId="{8BD39F72-E14B-4C21-91EF-55DD7BEA5ED6}">
      <dgm:prSet phldrT="[Text]"/>
      <dgm:spPr/>
      <dgm:t>
        <a:bodyPr/>
        <a:lstStyle/>
        <a:p>
          <a:r>
            <a:rPr lang="en-US" dirty="0"/>
            <a:t>HUD|CDBG</a:t>
          </a:r>
        </a:p>
      </dgm:t>
    </dgm:pt>
    <dgm:pt modelId="{6EC29BF3-E01D-41ED-B8BD-27174565F689}" type="parTrans" cxnId="{0A71EE1D-312A-4AF6-9D54-AD36319F5987}">
      <dgm:prSet/>
      <dgm:spPr/>
      <dgm:t>
        <a:bodyPr/>
        <a:lstStyle/>
        <a:p>
          <a:endParaRPr lang="en-US"/>
        </a:p>
      </dgm:t>
    </dgm:pt>
    <dgm:pt modelId="{1D8DEE93-388E-4ADC-AD16-B7713CDD7733}" type="sibTrans" cxnId="{0A71EE1D-312A-4AF6-9D54-AD36319F5987}">
      <dgm:prSet/>
      <dgm:spPr>
        <a:blipFill>
          <a:blip xmlns:r="http://schemas.openxmlformats.org/officeDocument/2006/relationships" r:embed="rId1">
            <a:extLst>
              <a:ext uri="{28A0092B-C50C-407E-A947-70E740481C1C}">
                <a14:useLocalDpi xmlns:a14="http://schemas.microsoft.com/office/drawing/2010/main" val="0"/>
              </a:ext>
            </a:extLst>
          </a:blip>
          <a:srcRect/>
          <a:stretch>
            <a:fillRect l="-15000" r="-15000"/>
          </a:stretch>
        </a:blipFill>
      </dgm:spPr>
      <dgm:t>
        <a:bodyPr/>
        <a:lstStyle/>
        <a:p>
          <a:endParaRPr lang="en-US"/>
        </a:p>
      </dgm:t>
    </dgm:pt>
    <dgm:pt modelId="{519B4622-5DA3-4152-A5C4-17841403BAF0}">
      <dgm:prSet phldrT="[Text]"/>
      <dgm:spPr/>
      <dgm:t>
        <a:bodyPr/>
        <a:lstStyle/>
        <a:p>
          <a:r>
            <a:rPr lang="en-US" dirty="0"/>
            <a:t>FEMA</a:t>
          </a:r>
        </a:p>
      </dgm:t>
    </dgm:pt>
    <dgm:pt modelId="{ABE2FD0C-906F-447C-BBD0-DD03D691C12F}" type="parTrans" cxnId="{923BA31E-EB54-4E8B-9A99-36862D6C909C}">
      <dgm:prSet/>
      <dgm:spPr/>
      <dgm:t>
        <a:bodyPr/>
        <a:lstStyle/>
        <a:p>
          <a:endParaRPr lang="en-US"/>
        </a:p>
      </dgm:t>
    </dgm:pt>
    <dgm:pt modelId="{1DE9DAF4-829F-4695-B872-FE4978DA7DA8}" type="sibTrans" cxnId="{923BA31E-EB54-4E8B-9A99-36862D6C909C}">
      <dgm:prSet/>
      <dgm:spPr>
        <a:blipFill>
          <a:blip xmlns:r="http://schemas.openxmlformats.org/officeDocument/2006/relationships" r:embed="rId2" cstate="print">
            <a:extLst>
              <a:ext uri="{28A0092B-C50C-407E-A947-70E740481C1C}">
                <a14:useLocalDpi xmlns:a14="http://schemas.microsoft.com/office/drawing/2010/main" val="0"/>
              </a:ext>
            </a:extLst>
          </a:blip>
          <a:srcRect/>
          <a:stretch>
            <a:fillRect l="-28000" r="-28000"/>
          </a:stretch>
        </a:blipFill>
      </dgm:spPr>
      <dgm:t>
        <a:bodyPr/>
        <a:lstStyle/>
        <a:p>
          <a:endParaRPr lang="en-US"/>
        </a:p>
      </dgm:t>
    </dgm:pt>
    <dgm:pt modelId="{C4318857-449C-4D06-99BD-430533EFB1A2}">
      <dgm:prSet phldrT="[Text]"/>
      <dgm:spPr/>
      <dgm:t>
        <a:bodyPr/>
        <a:lstStyle/>
        <a:p>
          <a:r>
            <a:rPr lang="en-US" dirty="0"/>
            <a:t>USDA</a:t>
          </a:r>
        </a:p>
      </dgm:t>
    </dgm:pt>
    <dgm:pt modelId="{09E2728D-7A9E-4145-85DD-24D8418581A8}" type="parTrans" cxnId="{F98A3F24-80E1-417A-8A29-B44031F549E0}">
      <dgm:prSet/>
      <dgm:spPr/>
      <dgm:t>
        <a:bodyPr/>
        <a:lstStyle/>
        <a:p>
          <a:endParaRPr lang="en-US"/>
        </a:p>
      </dgm:t>
    </dgm:pt>
    <dgm:pt modelId="{986E5E29-E4A6-41C2-A37C-3F2ED29E91C6}" type="sibTrans" cxnId="{F98A3F24-80E1-417A-8A29-B44031F549E0}">
      <dgm:prSet/>
      <dgm:spPr>
        <a:blipFill>
          <a:blip xmlns:r="http://schemas.openxmlformats.org/officeDocument/2006/relationships" r:embed="rId3" cstate="print">
            <a:extLst>
              <a:ext uri="{28A0092B-C50C-407E-A947-70E740481C1C}">
                <a14:useLocalDpi xmlns:a14="http://schemas.microsoft.com/office/drawing/2010/main" val="0"/>
              </a:ext>
            </a:extLst>
          </a:blip>
          <a:srcRect/>
          <a:stretch>
            <a:fillRect l="-14000" r="-14000"/>
          </a:stretch>
        </a:blipFill>
      </dgm:spPr>
      <dgm:t>
        <a:bodyPr/>
        <a:lstStyle/>
        <a:p>
          <a:endParaRPr lang="en-US"/>
        </a:p>
      </dgm:t>
    </dgm:pt>
    <dgm:pt modelId="{18848327-519B-4E34-BA45-B7FA367D0062}">
      <dgm:prSet phldrT="[Text]"/>
      <dgm:spPr/>
      <dgm:t>
        <a:bodyPr/>
        <a:lstStyle/>
        <a:p>
          <a:r>
            <a:rPr lang="en-US" dirty="0"/>
            <a:t>ESPC</a:t>
          </a:r>
        </a:p>
      </dgm:t>
    </dgm:pt>
    <dgm:pt modelId="{3E12EAA7-2C31-44E4-B3E1-96279E7C7E2F}" type="parTrans" cxnId="{DE8E82EC-D2F1-4DDC-81EF-917265011FFE}">
      <dgm:prSet/>
      <dgm:spPr/>
      <dgm:t>
        <a:bodyPr/>
        <a:lstStyle/>
        <a:p>
          <a:endParaRPr lang="en-US"/>
        </a:p>
      </dgm:t>
    </dgm:pt>
    <dgm:pt modelId="{21558DA3-F241-4748-AFDB-4B358A8201BE}" type="sibTrans" cxnId="{DE8E82EC-D2F1-4DDC-81EF-917265011FFE}">
      <dgm:prSet/>
      <dgm:spPr>
        <a:blipFill>
          <a:blip xmlns:r="http://schemas.openxmlformats.org/officeDocument/2006/relationships" r:embed="rId4" cstate="print">
            <a:extLst>
              <a:ext uri="{28A0092B-C50C-407E-A947-70E740481C1C}">
                <a14:useLocalDpi xmlns:a14="http://schemas.microsoft.com/office/drawing/2010/main" val="0"/>
              </a:ext>
            </a:extLst>
          </a:blip>
          <a:srcRect/>
          <a:stretch>
            <a:fillRect t="-5000" b="-5000"/>
          </a:stretch>
        </a:blipFill>
      </dgm:spPr>
      <dgm:t>
        <a:bodyPr/>
        <a:lstStyle/>
        <a:p>
          <a:endParaRPr lang="en-US"/>
        </a:p>
      </dgm:t>
    </dgm:pt>
    <dgm:pt modelId="{ABC9FD9E-A09A-4C26-8AB5-AF121059BB76}">
      <dgm:prSet phldrT="[Text]"/>
      <dgm:spPr/>
      <dgm:t>
        <a:bodyPr/>
        <a:lstStyle/>
        <a:p>
          <a:r>
            <a:rPr lang="en-US" dirty="0"/>
            <a:t>PACE</a:t>
          </a:r>
        </a:p>
      </dgm:t>
    </dgm:pt>
    <dgm:pt modelId="{B0EB4074-5A38-452B-9F6E-5F000ADF4A66}" type="parTrans" cxnId="{BCFCB2C9-A38B-402F-8AFC-A1985FF5E1F2}">
      <dgm:prSet/>
      <dgm:spPr/>
      <dgm:t>
        <a:bodyPr/>
        <a:lstStyle/>
        <a:p>
          <a:endParaRPr lang="en-US"/>
        </a:p>
      </dgm:t>
    </dgm:pt>
    <dgm:pt modelId="{EF4D2BDD-9C23-4865-A570-831B5810EDD8}" type="sibTrans" cxnId="{BCFCB2C9-A38B-402F-8AFC-A1985FF5E1F2}">
      <dgm:prSet/>
      <dgm:spPr>
        <a:blipFill>
          <a:blip xmlns:r="http://schemas.openxmlformats.org/officeDocument/2006/relationships" r:embed="rId5" cstate="print">
            <a:extLst>
              <a:ext uri="{28A0092B-C50C-407E-A947-70E740481C1C}">
                <a14:useLocalDpi xmlns:a14="http://schemas.microsoft.com/office/drawing/2010/main" val="0"/>
              </a:ext>
            </a:extLst>
          </a:blip>
          <a:srcRect/>
          <a:stretch>
            <a:fillRect l="-122000" r="-122000"/>
          </a:stretch>
        </a:blipFill>
      </dgm:spPr>
      <dgm:t>
        <a:bodyPr/>
        <a:lstStyle/>
        <a:p>
          <a:endParaRPr lang="en-US"/>
        </a:p>
      </dgm:t>
    </dgm:pt>
    <dgm:pt modelId="{3A92611D-2018-48DC-A13F-48C203909CD1}">
      <dgm:prSet phldrT="[Text]"/>
      <dgm:spPr/>
      <dgm:t>
        <a:bodyPr/>
        <a:lstStyle/>
        <a:p>
          <a:r>
            <a:rPr lang="en-US" dirty="0"/>
            <a:t>SEP</a:t>
          </a:r>
        </a:p>
      </dgm:t>
    </dgm:pt>
    <dgm:pt modelId="{636F7299-75D1-4780-93D9-24710980D030}" type="parTrans" cxnId="{3A4F4C64-AADA-4B2B-A332-7516F05F3B5E}">
      <dgm:prSet/>
      <dgm:spPr/>
      <dgm:t>
        <a:bodyPr/>
        <a:lstStyle/>
        <a:p>
          <a:endParaRPr lang="en-US"/>
        </a:p>
      </dgm:t>
    </dgm:pt>
    <dgm:pt modelId="{9C0D4CC1-7325-4A11-BA13-57C50F211281}" type="sibTrans" cxnId="{3A4F4C64-AADA-4B2B-A332-7516F05F3B5E}">
      <dgm:prSet/>
      <dgm:spPr>
        <a:blipFill>
          <a:blip xmlns:r="http://schemas.openxmlformats.org/officeDocument/2006/relationships" r:embed="rId6" cstate="print">
            <a:extLst>
              <a:ext uri="{28A0092B-C50C-407E-A947-70E740481C1C}">
                <a14:useLocalDpi xmlns:a14="http://schemas.microsoft.com/office/drawing/2010/main" val="0"/>
              </a:ext>
            </a:extLst>
          </a:blip>
          <a:srcRect/>
          <a:stretch>
            <a:fillRect l="-15000" r="-15000"/>
          </a:stretch>
        </a:blipFill>
      </dgm:spPr>
      <dgm:t>
        <a:bodyPr/>
        <a:lstStyle/>
        <a:p>
          <a:endParaRPr lang="en-US"/>
        </a:p>
      </dgm:t>
    </dgm:pt>
    <dgm:pt modelId="{AA0C0515-2352-4586-8302-81EAE98E40E7}">
      <dgm:prSet phldrT="[Text]"/>
      <dgm:spPr/>
      <dgm:t>
        <a:bodyPr/>
        <a:lstStyle/>
        <a:p>
          <a:r>
            <a:rPr lang="en-US" dirty="0"/>
            <a:t>VW Settlement</a:t>
          </a:r>
        </a:p>
      </dgm:t>
    </dgm:pt>
    <dgm:pt modelId="{653F1EF3-E883-4DC4-8542-260728D81404}" type="parTrans" cxnId="{8DCE3515-6E6F-4477-97E3-69B1A89FB711}">
      <dgm:prSet/>
      <dgm:spPr/>
      <dgm:t>
        <a:bodyPr/>
        <a:lstStyle/>
        <a:p>
          <a:endParaRPr lang="en-US"/>
        </a:p>
      </dgm:t>
    </dgm:pt>
    <dgm:pt modelId="{8FE2A97A-170E-4E8F-915F-B493C4781A77}" type="sibTrans" cxnId="{8DCE3515-6E6F-4477-97E3-69B1A89FB711}">
      <dgm:prSet/>
      <dgm:spPr>
        <a:blipFill>
          <a:blip xmlns:r="http://schemas.openxmlformats.org/officeDocument/2006/relationships" r:embed="rId7">
            <a:extLst>
              <a:ext uri="{28A0092B-C50C-407E-A947-70E740481C1C}">
                <a14:useLocalDpi xmlns:a14="http://schemas.microsoft.com/office/drawing/2010/main" val="0"/>
              </a:ext>
            </a:extLst>
          </a:blip>
          <a:srcRect/>
          <a:stretch>
            <a:fillRect l="-14000" r="-14000"/>
          </a:stretch>
        </a:blipFill>
      </dgm:spPr>
      <dgm:t>
        <a:bodyPr/>
        <a:lstStyle/>
        <a:p>
          <a:endParaRPr lang="en-US"/>
        </a:p>
      </dgm:t>
    </dgm:pt>
    <dgm:pt modelId="{3F9F25B3-8857-43E2-BC86-DF126122FEB2}">
      <dgm:prSet phldrT="[Text]"/>
      <dgm:spPr/>
      <dgm:t>
        <a:bodyPr/>
        <a:lstStyle/>
        <a:p>
          <a:r>
            <a:rPr lang="en-US" dirty="0"/>
            <a:t>Weatherization</a:t>
          </a:r>
        </a:p>
      </dgm:t>
    </dgm:pt>
    <dgm:pt modelId="{06D6E21B-472F-4E00-9307-93086048AFAB}" type="parTrans" cxnId="{D576DE59-1BD6-434F-8B9C-F66A3F15B4F9}">
      <dgm:prSet/>
      <dgm:spPr/>
      <dgm:t>
        <a:bodyPr/>
        <a:lstStyle/>
        <a:p>
          <a:endParaRPr lang="en-US"/>
        </a:p>
      </dgm:t>
    </dgm:pt>
    <dgm:pt modelId="{F2292CB9-C40E-457B-9418-00CF294803FA}" type="sibTrans" cxnId="{D576DE59-1BD6-434F-8B9C-F66A3F15B4F9}">
      <dgm:prSet/>
      <dgm:spPr>
        <a:blipFill>
          <a:blip xmlns:r="http://schemas.openxmlformats.org/officeDocument/2006/relationships" r:embed="rId8" cstate="print">
            <a:extLst>
              <a:ext uri="{28A0092B-C50C-407E-A947-70E740481C1C}">
                <a14:useLocalDpi xmlns:a14="http://schemas.microsoft.com/office/drawing/2010/main" val="0"/>
              </a:ext>
            </a:extLst>
          </a:blip>
          <a:srcRect/>
          <a:stretch>
            <a:fillRect l="-26000" r="-26000"/>
          </a:stretch>
        </a:blipFill>
      </dgm:spPr>
      <dgm:t>
        <a:bodyPr/>
        <a:lstStyle/>
        <a:p>
          <a:endParaRPr lang="en-US"/>
        </a:p>
      </dgm:t>
    </dgm:pt>
    <dgm:pt modelId="{2A3BC246-3705-40F4-B0B0-84F52D381AA4}">
      <dgm:prSet phldrT="[Text]"/>
      <dgm:spPr/>
      <dgm:t>
        <a:bodyPr/>
        <a:lstStyle/>
        <a:p>
          <a:r>
            <a:rPr lang="en-US" dirty="0"/>
            <a:t>Private Sector and Foundations</a:t>
          </a:r>
        </a:p>
      </dgm:t>
    </dgm:pt>
    <dgm:pt modelId="{275B5C84-DB60-43D2-9A1E-BD8214CE9485}" type="parTrans" cxnId="{92527ABA-2D5E-47BD-91F7-F82DA8769C00}">
      <dgm:prSet/>
      <dgm:spPr/>
      <dgm:t>
        <a:bodyPr/>
        <a:lstStyle/>
        <a:p>
          <a:endParaRPr lang="en-US"/>
        </a:p>
      </dgm:t>
    </dgm:pt>
    <dgm:pt modelId="{B722B5F3-E8FD-494C-BA45-C54D6B404BF9}" type="sibTrans" cxnId="{92527ABA-2D5E-47BD-91F7-F82DA8769C00}">
      <dgm:prSet/>
      <dgm:spPr>
        <a:blipFill>
          <a:blip xmlns:r="http://schemas.openxmlformats.org/officeDocument/2006/relationships" r:embed="rId9" cstate="print">
            <a:extLst>
              <a:ext uri="{28A0092B-C50C-407E-A947-70E740481C1C}">
                <a14:useLocalDpi xmlns:a14="http://schemas.microsoft.com/office/drawing/2010/main" val="0"/>
              </a:ext>
            </a:extLst>
          </a:blip>
          <a:srcRect/>
          <a:stretch>
            <a:fillRect l="-26000" r="-26000"/>
          </a:stretch>
        </a:blipFill>
      </dgm:spPr>
      <dgm:t>
        <a:bodyPr/>
        <a:lstStyle/>
        <a:p>
          <a:endParaRPr lang="en-US"/>
        </a:p>
      </dgm:t>
    </dgm:pt>
    <dgm:pt modelId="{9E63BD06-ED18-471F-9F65-95EF02B5303F}">
      <dgm:prSet phldrT="[Text]"/>
      <dgm:spPr/>
      <dgm:t>
        <a:bodyPr/>
        <a:lstStyle/>
        <a:p>
          <a:r>
            <a:rPr lang="en-US" dirty="0"/>
            <a:t>EPA</a:t>
          </a:r>
        </a:p>
      </dgm:t>
    </dgm:pt>
    <dgm:pt modelId="{370449C5-7F30-4419-AAB4-D10B6C9CE1E6}" type="parTrans" cxnId="{836D95EF-C815-4C7A-BE72-8E99CED0C072}">
      <dgm:prSet/>
      <dgm:spPr/>
      <dgm:t>
        <a:bodyPr/>
        <a:lstStyle/>
        <a:p>
          <a:endParaRPr lang="en-US"/>
        </a:p>
      </dgm:t>
    </dgm:pt>
    <dgm:pt modelId="{B55457B6-E451-4D44-9660-9B51531E219E}" type="sibTrans" cxnId="{836D95EF-C815-4C7A-BE72-8E99CED0C072}">
      <dgm:prSet/>
      <dgm:spPr>
        <a:blipFill>
          <a:blip xmlns:r="http://schemas.openxmlformats.org/officeDocument/2006/relationships" r:embed="rId10" cstate="print">
            <a:extLst>
              <a:ext uri="{28A0092B-C50C-407E-A947-70E740481C1C}">
                <a14:useLocalDpi xmlns:a14="http://schemas.microsoft.com/office/drawing/2010/main" val="0"/>
              </a:ext>
            </a:extLst>
          </a:blip>
          <a:srcRect/>
          <a:stretch>
            <a:fillRect l="-26000" r="-26000"/>
          </a:stretch>
        </a:blipFill>
      </dgm:spPr>
      <dgm:t>
        <a:bodyPr/>
        <a:lstStyle/>
        <a:p>
          <a:endParaRPr lang="en-US"/>
        </a:p>
      </dgm:t>
    </dgm:pt>
    <dgm:pt modelId="{DF36F944-3FB9-4B68-8E8D-6526ACD2F1F7}">
      <dgm:prSet phldrT="[Text]"/>
      <dgm:spPr/>
      <dgm:t>
        <a:bodyPr/>
        <a:lstStyle/>
        <a:p>
          <a:r>
            <a:rPr lang="en-US" dirty="0"/>
            <a:t>Utility Investments</a:t>
          </a:r>
        </a:p>
      </dgm:t>
    </dgm:pt>
    <dgm:pt modelId="{2ACCE6FB-6DD4-44E5-B427-58BD3FAFFBAF}" type="parTrans" cxnId="{633A4071-1948-4369-A2A3-CEF10EE0BB55}">
      <dgm:prSet/>
      <dgm:spPr/>
      <dgm:t>
        <a:bodyPr/>
        <a:lstStyle/>
        <a:p>
          <a:endParaRPr lang="en-US"/>
        </a:p>
      </dgm:t>
    </dgm:pt>
    <dgm:pt modelId="{1D496571-565E-4C73-9282-D7D26928EE06}" type="sibTrans" cxnId="{633A4071-1948-4369-A2A3-CEF10EE0BB55}">
      <dgm:prSet/>
      <dgm:spPr>
        <a:blipFill>
          <a:blip xmlns:r="http://schemas.openxmlformats.org/officeDocument/2006/relationships" r:embed="rId11" cstate="print">
            <a:extLst>
              <a:ext uri="{28A0092B-C50C-407E-A947-70E740481C1C}">
                <a14:useLocalDpi xmlns:a14="http://schemas.microsoft.com/office/drawing/2010/main" val="0"/>
              </a:ext>
            </a:extLst>
          </a:blip>
          <a:srcRect/>
          <a:stretch>
            <a:fillRect l="-14000" r="-14000"/>
          </a:stretch>
        </a:blipFill>
      </dgm:spPr>
      <dgm:t>
        <a:bodyPr/>
        <a:lstStyle/>
        <a:p>
          <a:endParaRPr lang="en-US"/>
        </a:p>
      </dgm:t>
    </dgm:pt>
    <dgm:pt modelId="{7E3F2A01-4F2C-4E39-A9FF-87CC1EF64245}">
      <dgm:prSet phldrT="[Text]"/>
      <dgm:spPr/>
      <dgm:t>
        <a:bodyPr/>
        <a:lstStyle/>
        <a:p>
          <a:r>
            <a:rPr lang="en-US" dirty="0"/>
            <a:t>Federal Recovery and Infrastructure Funding</a:t>
          </a:r>
        </a:p>
      </dgm:t>
    </dgm:pt>
    <dgm:pt modelId="{826900C9-060E-47CB-9706-6133FC1B2C2B}" type="sibTrans" cxnId="{9F9D7972-B638-4372-9BEF-DA82178AE4E7}">
      <dgm:prSet/>
      <dgm:spPr>
        <a:blipFill>
          <a:blip xmlns:r="http://schemas.openxmlformats.org/officeDocument/2006/relationships" r:embed="rId12" cstate="print">
            <a:extLst>
              <a:ext uri="{28A0092B-C50C-407E-A947-70E740481C1C}">
                <a14:useLocalDpi xmlns:a14="http://schemas.microsoft.com/office/drawing/2010/main" val="0"/>
              </a:ext>
            </a:extLst>
          </a:blip>
          <a:srcRect/>
          <a:stretch>
            <a:fillRect l="-14000" r="-14000"/>
          </a:stretch>
        </a:blipFill>
      </dgm:spPr>
      <dgm:t>
        <a:bodyPr/>
        <a:lstStyle/>
        <a:p>
          <a:endParaRPr lang="en-US"/>
        </a:p>
      </dgm:t>
    </dgm:pt>
    <dgm:pt modelId="{06D741B6-E859-4843-8B54-C228EE10218A}" type="parTrans" cxnId="{9F9D7972-B638-4372-9BEF-DA82178AE4E7}">
      <dgm:prSet/>
      <dgm:spPr/>
      <dgm:t>
        <a:bodyPr/>
        <a:lstStyle/>
        <a:p>
          <a:endParaRPr lang="en-US"/>
        </a:p>
      </dgm:t>
    </dgm:pt>
    <dgm:pt modelId="{CBA48F0C-C3C7-4F53-B1B0-0B804BFEB299}" type="pres">
      <dgm:prSet presAssocID="{B3BC0777-FE64-4BD5-AFED-A87DDCAAF307}" presName="Name0" presStyleCnt="0">
        <dgm:presLayoutVars>
          <dgm:chMax val="21"/>
          <dgm:chPref val="21"/>
        </dgm:presLayoutVars>
      </dgm:prSet>
      <dgm:spPr/>
    </dgm:pt>
    <dgm:pt modelId="{4523D65D-03B5-4BBA-A1D0-29A7CB1C720F}" type="pres">
      <dgm:prSet presAssocID="{8BD39F72-E14B-4C21-91EF-55DD7BEA5ED6}" presName="text1" presStyleCnt="0"/>
      <dgm:spPr/>
    </dgm:pt>
    <dgm:pt modelId="{2FF84F2A-4A9A-480B-B130-7EFC92970995}" type="pres">
      <dgm:prSet presAssocID="{8BD39F72-E14B-4C21-91EF-55DD7BEA5ED6}" presName="textRepeatNode" presStyleLbl="alignNode1" presStyleIdx="0" presStyleCnt="12">
        <dgm:presLayoutVars>
          <dgm:chMax val="0"/>
          <dgm:chPref val="0"/>
          <dgm:bulletEnabled val="1"/>
        </dgm:presLayoutVars>
      </dgm:prSet>
      <dgm:spPr/>
    </dgm:pt>
    <dgm:pt modelId="{A958C390-F287-4929-AD81-65581EF6ABB3}" type="pres">
      <dgm:prSet presAssocID="{8BD39F72-E14B-4C21-91EF-55DD7BEA5ED6}" presName="textaccent1" presStyleCnt="0"/>
      <dgm:spPr/>
    </dgm:pt>
    <dgm:pt modelId="{55EA9F3C-F736-453B-867D-5B89A843EF26}" type="pres">
      <dgm:prSet presAssocID="{8BD39F72-E14B-4C21-91EF-55DD7BEA5ED6}" presName="accentRepeatNode" presStyleLbl="solidAlignAcc1" presStyleIdx="0" presStyleCnt="24"/>
      <dgm:spPr/>
    </dgm:pt>
    <dgm:pt modelId="{A1C59D62-B500-49E1-8AC1-B3F34129B60A}" type="pres">
      <dgm:prSet presAssocID="{1D8DEE93-388E-4ADC-AD16-B7713CDD7733}" presName="image1" presStyleCnt="0"/>
      <dgm:spPr/>
    </dgm:pt>
    <dgm:pt modelId="{5EB809C7-3809-4C93-B760-7D6B5BDC4120}" type="pres">
      <dgm:prSet presAssocID="{1D8DEE93-388E-4ADC-AD16-B7713CDD7733}" presName="imageRepeatNode" presStyleLbl="alignAcc1" presStyleIdx="0" presStyleCnt="12" custLinFactNeighborX="3083" custLinFactNeighborY="3372"/>
      <dgm:spPr/>
    </dgm:pt>
    <dgm:pt modelId="{DBABE245-9935-4BDF-AD7B-AA56E71E6881}" type="pres">
      <dgm:prSet presAssocID="{1D8DEE93-388E-4ADC-AD16-B7713CDD7733}" presName="imageaccent1" presStyleCnt="0"/>
      <dgm:spPr/>
    </dgm:pt>
    <dgm:pt modelId="{9155010F-5546-4865-804F-3EAC0397F39C}" type="pres">
      <dgm:prSet presAssocID="{1D8DEE93-388E-4ADC-AD16-B7713CDD7733}" presName="accentRepeatNode" presStyleLbl="solidAlignAcc1" presStyleIdx="1" presStyleCnt="24"/>
      <dgm:spPr/>
    </dgm:pt>
    <dgm:pt modelId="{A000CA83-D18F-45D0-9815-C9FBCD0EDA26}" type="pres">
      <dgm:prSet presAssocID="{519B4622-5DA3-4152-A5C4-17841403BAF0}" presName="text2" presStyleCnt="0"/>
      <dgm:spPr/>
    </dgm:pt>
    <dgm:pt modelId="{411759D3-8D62-41DE-87E5-FCB4A2CC269B}" type="pres">
      <dgm:prSet presAssocID="{519B4622-5DA3-4152-A5C4-17841403BAF0}" presName="textRepeatNode" presStyleLbl="alignNode1" presStyleIdx="1" presStyleCnt="12">
        <dgm:presLayoutVars>
          <dgm:chMax val="0"/>
          <dgm:chPref val="0"/>
          <dgm:bulletEnabled val="1"/>
        </dgm:presLayoutVars>
      </dgm:prSet>
      <dgm:spPr/>
    </dgm:pt>
    <dgm:pt modelId="{B2873879-016F-406E-B0A8-F049CB78B701}" type="pres">
      <dgm:prSet presAssocID="{519B4622-5DA3-4152-A5C4-17841403BAF0}" presName="textaccent2" presStyleCnt="0"/>
      <dgm:spPr/>
    </dgm:pt>
    <dgm:pt modelId="{F6E27575-1F92-485A-9554-CA4B03F5DC17}" type="pres">
      <dgm:prSet presAssocID="{519B4622-5DA3-4152-A5C4-17841403BAF0}" presName="accentRepeatNode" presStyleLbl="solidAlignAcc1" presStyleIdx="2" presStyleCnt="24"/>
      <dgm:spPr/>
    </dgm:pt>
    <dgm:pt modelId="{411CB9FA-868E-4DA8-B92B-EE7E3FEAF827}" type="pres">
      <dgm:prSet presAssocID="{1DE9DAF4-829F-4695-B872-FE4978DA7DA8}" presName="image2" presStyleCnt="0"/>
      <dgm:spPr/>
    </dgm:pt>
    <dgm:pt modelId="{DC821F03-EB66-41D6-B29A-DE7FA64BF8B0}" type="pres">
      <dgm:prSet presAssocID="{1DE9DAF4-829F-4695-B872-FE4978DA7DA8}" presName="imageRepeatNode" presStyleLbl="alignAcc1" presStyleIdx="1" presStyleCnt="12"/>
      <dgm:spPr/>
    </dgm:pt>
    <dgm:pt modelId="{7A70A278-E566-4757-9496-CC3DCDEA85BD}" type="pres">
      <dgm:prSet presAssocID="{1DE9DAF4-829F-4695-B872-FE4978DA7DA8}" presName="imageaccent2" presStyleCnt="0"/>
      <dgm:spPr/>
    </dgm:pt>
    <dgm:pt modelId="{636FC422-F441-4797-8298-304F57E1F85B}" type="pres">
      <dgm:prSet presAssocID="{1DE9DAF4-829F-4695-B872-FE4978DA7DA8}" presName="accentRepeatNode" presStyleLbl="solidAlignAcc1" presStyleIdx="3" presStyleCnt="24"/>
      <dgm:spPr/>
    </dgm:pt>
    <dgm:pt modelId="{31C00E39-06EE-428E-BA2B-84BB52B2A32E}" type="pres">
      <dgm:prSet presAssocID="{C4318857-449C-4D06-99BD-430533EFB1A2}" presName="text3" presStyleCnt="0"/>
      <dgm:spPr/>
    </dgm:pt>
    <dgm:pt modelId="{74BEA7F4-F1A8-4C64-A2F4-9311A20F277B}" type="pres">
      <dgm:prSet presAssocID="{C4318857-449C-4D06-99BD-430533EFB1A2}" presName="textRepeatNode" presStyleLbl="alignNode1" presStyleIdx="2" presStyleCnt="12">
        <dgm:presLayoutVars>
          <dgm:chMax val="0"/>
          <dgm:chPref val="0"/>
          <dgm:bulletEnabled val="1"/>
        </dgm:presLayoutVars>
      </dgm:prSet>
      <dgm:spPr/>
    </dgm:pt>
    <dgm:pt modelId="{E081253A-CF6B-4110-B811-C11374F1D85A}" type="pres">
      <dgm:prSet presAssocID="{C4318857-449C-4D06-99BD-430533EFB1A2}" presName="textaccent3" presStyleCnt="0"/>
      <dgm:spPr/>
    </dgm:pt>
    <dgm:pt modelId="{22C86D80-B6BE-432B-9F40-EB68445ED230}" type="pres">
      <dgm:prSet presAssocID="{C4318857-449C-4D06-99BD-430533EFB1A2}" presName="accentRepeatNode" presStyleLbl="solidAlignAcc1" presStyleIdx="4" presStyleCnt="24"/>
      <dgm:spPr/>
    </dgm:pt>
    <dgm:pt modelId="{FE31FE89-99B9-41CC-BA3C-09D0D1EA5BB6}" type="pres">
      <dgm:prSet presAssocID="{986E5E29-E4A6-41C2-A37C-3F2ED29E91C6}" presName="image3" presStyleCnt="0"/>
      <dgm:spPr/>
    </dgm:pt>
    <dgm:pt modelId="{06C3F210-C1EE-4E91-9AF3-FCE3507524E8}" type="pres">
      <dgm:prSet presAssocID="{986E5E29-E4A6-41C2-A37C-3F2ED29E91C6}" presName="imageRepeatNode" presStyleLbl="alignAcc1" presStyleIdx="2" presStyleCnt="12"/>
      <dgm:spPr/>
    </dgm:pt>
    <dgm:pt modelId="{D2DB1BF2-CA00-4210-B5DE-91821DE59DA0}" type="pres">
      <dgm:prSet presAssocID="{986E5E29-E4A6-41C2-A37C-3F2ED29E91C6}" presName="imageaccent3" presStyleCnt="0"/>
      <dgm:spPr/>
    </dgm:pt>
    <dgm:pt modelId="{34779471-3A98-41DC-BC71-6D2AC0BDC091}" type="pres">
      <dgm:prSet presAssocID="{986E5E29-E4A6-41C2-A37C-3F2ED29E91C6}" presName="accentRepeatNode" presStyleLbl="solidAlignAcc1" presStyleIdx="5" presStyleCnt="24"/>
      <dgm:spPr/>
    </dgm:pt>
    <dgm:pt modelId="{96EC76DB-612C-4018-9D39-DB2867156F0D}" type="pres">
      <dgm:prSet presAssocID="{18848327-519B-4E34-BA45-B7FA367D0062}" presName="text4" presStyleCnt="0"/>
      <dgm:spPr/>
    </dgm:pt>
    <dgm:pt modelId="{D0180186-A9C1-4482-B52E-2D5677C1765E}" type="pres">
      <dgm:prSet presAssocID="{18848327-519B-4E34-BA45-B7FA367D0062}" presName="textRepeatNode" presStyleLbl="alignNode1" presStyleIdx="3" presStyleCnt="12">
        <dgm:presLayoutVars>
          <dgm:chMax val="0"/>
          <dgm:chPref val="0"/>
          <dgm:bulletEnabled val="1"/>
        </dgm:presLayoutVars>
      </dgm:prSet>
      <dgm:spPr/>
    </dgm:pt>
    <dgm:pt modelId="{48C4E346-D2E3-466E-975A-33CDEFAA2DA7}" type="pres">
      <dgm:prSet presAssocID="{18848327-519B-4E34-BA45-B7FA367D0062}" presName="textaccent4" presStyleCnt="0"/>
      <dgm:spPr/>
    </dgm:pt>
    <dgm:pt modelId="{BB932F9D-BCF2-4A7A-89C7-831A32E08E43}" type="pres">
      <dgm:prSet presAssocID="{18848327-519B-4E34-BA45-B7FA367D0062}" presName="accentRepeatNode" presStyleLbl="solidAlignAcc1" presStyleIdx="6" presStyleCnt="24"/>
      <dgm:spPr/>
    </dgm:pt>
    <dgm:pt modelId="{678EB1C2-C903-44AF-AB34-775FC7AFB111}" type="pres">
      <dgm:prSet presAssocID="{21558DA3-F241-4748-AFDB-4B358A8201BE}" presName="image4" presStyleCnt="0"/>
      <dgm:spPr/>
    </dgm:pt>
    <dgm:pt modelId="{DF255B1A-5380-4709-ADFA-FCDBE90808F7}" type="pres">
      <dgm:prSet presAssocID="{21558DA3-F241-4748-AFDB-4B358A8201BE}" presName="imageRepeatNode" presStyleLbl="alignAcc1" presStyleIdx="3" presStyleCnt="12"/>
      <dgm:spPr/>
    </dgm:pt>
    <dgm:pt modelId="{104F9380-358D-41DA-85BA-C19DEAF22475}" type="pres">
      <dgm:prSet presAssocID="{21558DA3-F241-4748-AFDB-4B358A8201BE}" presName="imageaccent4" presStyleCnt="0"/>
      <dgm:spPr/>
    </dgm:pt>
    <dgm:pt modelId="{AABC4AED-5DEB-4380-BBE6-4C6F809F4AC2}" type="pres">
      <dgm:prSet presAssocID="{21558DA3-F241-4748-AFDB-4B358A8201BE}" presName="accentRepeatNode" presStyleLbl="solidAlignAcc1" presStyleIdx="7" presStyleCnt="24"/>
      <dgm:spPr/>
    </dgm:pt>
    <dgm:pt modelId="{B6064419-F211-4F85-AF8D-8171B7CCD5B9}" type="pres">
      <dgm:prSet presAssocID="{ABC9FD9E-A09A-4C26-8AB5-AF121059BB76}" presName="text5" presStyleCnt="0"/>
      <dgm:spPr/>
    </dgm:pt>
    <dgm:pt modelId="{254F2E95-9419-401C-9499-ACCD79399B12}" type="pres">
      <dgm:prSet presAssocID="{ABC9FD9E-A09A-4C26-8AB5-AF121059BB76}" presName="textRepeatNode" presStyleLbl="alignNode1" presStyleIdx="4" presStyleCnt="12">
        <dgm:presLayoutVars>
          <dgm:chMax val="0"/>
          <dgm:chPref val="0"/>
          <dgm:bulletEnabled val="1"/>
        </dgm:presLayoutVars>
      </dgm:prSet>
      <dgm:spPr/>
    </dgm:pt>
    <dgm:pt modelId="{CDBB328B-DC80-4948-A056-A7951C01B5B8}" type="pres">
      <dgm:prSet presAssocID="{ABC9FD9E-A09A-4C26-8AB5-AF121059BB76}" presName="textaccent5" presStyleCnt="0"/>
      <dgm:spPr/>
    </dgm:pt>
    <dgm:pt modelId="{73703CFC-B73B-4CEA-9247-62DC96F662DB}" type="pres">
      <dgm:prSet presAssocID="{ABC9FD9E-A09A-4C26-8AB5-AF121059BB76}" presName="accentRepeatNode" presStyleLbl="solidAlignAcc1" presStyleIdx="8" presStyleCnt="24"/>
      <dgm:spPr/>
    </dgm:pt>
    <dgm:pt modelId="{281D079C-0762-40CD-8899-EE191EC7C7B3}" type="pres">
      <dgm:prSet presAssocID="{EF4D2BDD-9C23-4865-A570-831B5810EDD8}" presName="image5" presStyleCnt="0"/>
      <dgm:spPr/>
    </dgm:pt>
    <dgm:pt modelId="{C0D2BF6B-911C-471C-B56B-C471FCE01A5B}" type="pres">
      <dgm:prSet presAssocID="{EF4D2BDD-9C23-4865-A570-831B5810EDD8}" presName="imageRepeatNode" presStyleLbl="alignAcc1" presStyleIdx="4" presStyleCnt="12"/>
      <dgm:spPr/>
    </dgm:pt>
    <dgm:pt modelId="{F7B13B66-3697-4D0B-B267-04C383912072}" type="pres">
      <dgm:prSet presAssocID="{EF4D2BDD-9C23-4865-A570-831B5810EDD8}" presName="imageaccent5" presStyleCnt="0"/>
      <dgm:spPr/>
    </dgm:pt>
    <dgm:pt modelId="{C371DC20-C7AA-4091-8C62-AF9061C4E13D}" type="pres">
      <dgm:prSet presAssocID="{EF4D2BDD-9C23-4865-A570-831B5810EDD8}" presName="accentRepeatNode" presStyleLbl="solidAlignAcc1" presStyleIdx="9" presStyleCnt="24"/>
      <dgm:spPr/>
    </dgm:pt>
    <dgm:pt modelId="{CB675A32-6A4F-485F-9A67-84508181E062}" type="pres">
      <dgm:prSet presAssocID="{3A92611D-2018-48DC-A13F-48C203909CD1}" presName="text6" presStyleCnt="0"/>
      <dgm:spPr/>
    </dgm:pt>
    <dgm:pt modelId="{1D144B9C-31CB-4E03-A5CB-CCB11A8DEB17}" type="pres">
      <dgm:prSet presAssocID="{3A92611D-2018-48DC-A13F-48C203909CD1}" presName="textRepeatNode" presStyleLbl="alignNode1" presStyleIdx="5" presStyleCnt="12">
        <dgm:presLayoutVars>
          <dgm:chMax val="0"/>
          <dgm:chPref val="0"/>
          <dgm:bulletEnabled val="1"/>
        </dgm:presLayoutVars>
      </dgm:prSet>
      <dgm:spPr/>
    </dgm:pt>
    <dgm:pt modelId="{0EF4515E-DA9D-4CF2-917C-E1DC3174B4C6}" type="pres">
      <dgm:prSet presAssocID="{3A92611D-2018-48DC-A13F-48C203909CD1}" presName="textaccent6" presStyleCnt="0"/>
      <dgm:spPr/>
    </dgm:pt>
    <dgm:pt modelId="{A1CDCD99-9F65-4607-A6AF-CE257FEB96D8}" type="pres">
      <dgm:prSet presAssocID="{3A92611D-2018-48DC-A13F-48C203909CD1}" presName="accentRepeatNode" presStyleLbl="solidAlignAcc1" presStyleIdx="10" presStyleCnt="24"/>
      <dgm:spPr/>
    </dgm:pt>
    <dgm:pt modelId="{D1D9210F-D419-4347-9052-CCBBF70FFD1A}" type="pres">
      <dgm:prSet presAssocID="{9C0D4CC1-7325-4A11-BA13-57C50F211281}" presName="image6" presStyleCnt="0"/>
      <dgm:spPr/>
    </dgm:pt>
    <dgm:pt modelId="{E494B490-5B5E-4907-BCCB-D59618475FF3}" type="pres">
      <dgm:prSet presAssocID="{9C0D4CC1-7325-4A11-BA13-57C50F211281}" presName="imageRepeatNode" presStyleLbl="alignAcc1" presStyleIdx="5" presStyleCnt="12"/>
      <dgm:spPr/>
    </dgm:pt>
    <dgm:pt modelId="{E38D92D3-B6FB-411F-9188-51CB945DF371}" type="pres">
      <dgm:prSet presAssocID="{9C0D4CC1-7325-4A11-BA13-57C50F211281}" presName="imageaccent6" presStyleCnt="0"/>
      <dgm:spPr/>
    </dgm:pt>
    <dgm:pt modelId="{9C3A7ABF-9039-4534-A559-0D582810495A}" type="pres">
      <dgm:prSet presAssocID="{9C0D4CC1-7325-4A11-BA13-57C50F211281}" presName="accentRepeatNode" presStyleLbl="solidAlignAcc1" presStyleIdx="11" presStyleCnt="24"/>
      <dgm:spPr/>
    </dgm:pt>
    <dgm:pt modelId="{3BC9FDD3-8529-4A13-91F1-10A289E57BCE}" type="pres">
      <dgm:prSet presAssocID="{AA0C0515-2352-4586-8302-81EAE98E40E7}" presName="text7" presStyleCnt="0"/>
      <dgm:spPr/>
    </dgm:pt>
    <dgm:pt modelId="{526F24F7-C409-4648-AE63-FC4D49609962}" type="pres">
      <dgm:prSet presAssocID="{AA0C0515-2352-4586-8302-81EAE98E40E7}" presName="textRepeatNode" presStyleLbl="alignNode1" presStyleIdx="6" presStyleCnt="12">
        <dgm:presLayoutVars>
          <dgm:chMax val="0"/>
          <dgm:chPref val="0"/>
          <dgm:bulletEnabled val="1"/>
        </dgm:presLayoutVars>
      </dgm:prSet>
      <dgm:spPr/>
    </dgm:pt>
    <dgm:pt modelId="{7A98CFDF-DAB8-47AD-B227-A767566DD0C7}" type="pres">
      <dgm:prSet presAssocID="{AA0C0515-2352-4586-8302-81EAE98E40E7}" presName="textaccent7" presStyleCnt="0"/>
      <dgm:spPr/>
    </dgm:pt>
    <dgm:pt modelId="{ADD672CF-FF04-4E01-8EBE-A10893BD8D82}" type="pres">
      <dgm:prSet presAssocID="{AA0C0515-2352-4586-8302-81EAE98E40E7}" presName="accentRepeatNode" presStyleLbl="solidAlignAcc1" presStyleIdx="12" presStyleCnt="24"/>
      <dgm:spPr/>
    </dgm:pt>
    <dgm:pt modelId="{C5C32112-F5BF-4462-8EE6-5EDA2CC47B63}" type="pres">
      <dgm:prSet presAssocID="{8FE2A97A-170E-4E8F-915F-B493C4781A77}" presName="image7" presStyleCnt="0"/>
      <dgm:spPr/>
    </dgm:pt>
    <dgm:pt modelId="{78D01127-F5D4-4A02-B0BB-B0E4B764A3A9}" type="pres">
      <dgm:prSet presAssocID="{8FE2A97A-170E-4E8F-915F-B493C4781A77}" presName="imageRepeatNode" presStyleLbl="alignAcc1" presStyleIdx="6" presStyleCnt="12"/>
      <dgm:spPr/>
    </dgm:pt>
    <dgm:pt modelId="{BD733646-6B77-43CE-B232-6797F12E1254}" type="pres">
      <dgm:prSet presAssocID="{8FE2A97A-170E-4E8F-915F-B493C4781A77}" presName="imageaccent7" presStyleCnt="0"/>
      <dgm:spPr/>
    </dgm:pt>
    <dgm:pt modelId="{01582996-571D-44D8-9302-E5272CDA54D5}" type="pres">
      <dgm:prSet presAssocID="{8FE2A97A-170E-4E8F-915F-B493C4781A77}" presName="accentRepeatNode" presStyleLbl="solidAlignAcc1" presStyleIdx="13" presStyleCnt="24"/>
      <dgm:spPr/>
    </dgm:pt>
    <dgm:pt modelId="{3023E5E9-4D39-4B40-B494-296B2309BB17}" type="pres">
      <dgm:prSet presAssocID="{7E3F2A01-4F2C-4E39-A9FF-87CC1EF64245}" presName="text8" presStyleCnt="0"/>
      <dgm:spPr/>
    </dgm:pt>
    <dgm:pt modelId="{53A23CA7-D265-493D-9FC7-E21B99C4A931}" type="pres">
      <dgm:prSet presAssocID="{7E3F2A01-4F2C-4E39-A9FF-87CC1EF64245}" presName="textRepeatNode" presStyleLbl="alignNode1" presStyleIdx="7" presStyleCnt="12">
        <dgm:presLayoutVars>
          <dgm:chMax val="0"/>
          <dgm:chPref val="0"/>
          <dgm:bulletEnabled val="1"/>
        </dgm:presLayoutVars>
      </dgm:prSet>
      <dgm:spPr/>
    </dgm:pt>
    <dgm:pt modelId="{C7D187AF-9616-49A4-A75A-E629B2A40D6F}" type="pres">
      <dgm:prSet presAssocID="{7E3F2A01-4F2C-4E39-A9FF-87CC1EF64245}" presName="textaccent8" presStyleCnt="0"/>
      <dgm:spPr/>
    </dgm:pt>
    <dgm:pt modelId="{875ABD7C-BD01-4153-BDD7-518A49D4E564}" type="pres">
      <dgm:prSet presAssocID="{7E3F2A01-4F2C-4E39-A9FF-87CC1EF64245}" presName="accentRepeatNode" presStyleLbl="solidAlignAcc1" presStyleIdx="14" presStyleCnt="24"/>
      <dgm:spPr/>
    </dgm:pt>
    <dgm:pt modelId="{42C71B1A-543D-42D6-8E79-736FDF3E79C5}" type="pres">
      <dgm:prSet presAssocID="{826900C9-060E-47CB-9706-6133FC1B2C2B}" presName="image8" presStyleCnt="0"/>
      <dgm:spPr/>
    </dgm:pt>
    <dgm:pt modelId="{5F2A58BB-194B-412C-8530-67B11018138E}" type="pres">
      <dgm:prSet presAssocID="{826900C9-060E-47CB-9706-6133FC1B2C2B}" presName="imageRepeatNode" presStyleLbl="alignAcc1" presStyleIdx="7" presStyleCnt="12"/>
      <dgm:spPr/>
    </dgm:pt>
    <dgm:pt modelId="{B233E7D6-983A-49AF-8A09-67E654D24A4A}" type="pres">
      <dgm:prSet presAssocID="{826900C9-060E-47CB-9706-6133FC1B2C2B}" presName="imageaccent8" presStyleCnt="0"/>
      <dgm:spPr/>
    </dgm:pt>
    <dgm:pt modelId="{CA1D19A9-FCE8-4C06-9711-B5BCA230AE29}" type="pres">
      <dgm:prSet presAssocID="{826900C9-060E-47CB-9706-6133FC1B2C2B}" presName="accentRepeatNode" presStyleLbl="solidAlignAcc1" presStyleIdx="15" presStyleCnt="24"/>
      <dgm:spPr/>
    </dgm:pt>
    <dgm:pt modelId="{DD05B8DA-9D9C-43B4-8615-6B59424AD4AB}" type="pres">
      <dgm:prSet presAssocID="{3F9F25B3-8857-43E2-BC86-DF126122FEB2}" presName="text9" presStyleCnt="0"/>
      <dgm:spPr/>
    </dgm:pt>
    <dgm:pt modelId="{18EA3E12-6244-4B21-94B3-0F3F768E9EC5}" type="pres">
      <dgm:prSet presAssocID="{3F9F25B3-8857-43E2-BC86-DF126122FEB2}" presName="textRepeatNode" presStyleLbl="alignNode1" presStyleIdx="8" presStyleCnt="12">
        <dgm:presLayoutVars>
          <dgm:chMax val="0"/>
          <dgm:chPref val="0"/>
          <dgm:bulletEnabled val="1"/>
        </dgm:presLayoutVars>
      </dgm:prSet>
      <dgm:spPr/>
    </dgm:pt>
    <dgm:pt modelId="{3B544C2B-157E-4EE3-A6C4-1B67D8B61047}" type="pres">
      <dgm:prSet presAssocID="{3F9F25B3-8857-43E2-BC86-DF126122FEB2}" presName="textaccent9" presStyleCnt="0"/>
      <dgm:spPr/>
    </dgm:pt>
    <dgm:pt modelId="{7348DFF7-D4D9-43E5-85D2-EE9552564897}" type="pres">
      <dgm:prSet presAssocID="{3F9F25B3-8857-43E2-BC86-DF126122FEB2}" presName="accentRepeatNode" presStyleLbl="solidAlignAcc1" presStyleIdx="16" presStyleCnt="24"/>
      <dgm:spPr/>
    </dgm:pt>
    <dgm:pt modelId="{9EF1116B-F6A3-4F5F-BE63-579D0566F197}" type="pres">
      <dgm:prSet presAssocID="{F2292CB9-C40E-457B-9418-00CF294803FA}" presName="image9" presStyleCnt="0"/>
      <dgm:spPr/>
    </dgm:pt>
    <dgm:pt modelId="{6FBF2AA9-2180-469E-8FF4-30D8661F6FB6}" type="pres">
      <dgm:prSet presAssocID="{F2292CB9-C40E-457B-9418-00CF294803FA}" presName="imageRepeatNode" presStyleLbl="alignAcc1" presStyleIdx="8" presStyleCnt="12"/>
      <dgm:spPr/>
    </dgm:pt>
    <dgm:pt modelId="{8F7AD922-F5C8-4AE1-B9C0-DEE55373D1A5}" type="pres">
      <dgm:prSet presAssocID="{F2292CB9-C40E-457B-9418-00CF294803FA}" presName="imageaccent9" presStyleCnt="0"/>
      <dgm:spPr/>
    </dgm:pt>
    <dgm:pt modelId="{F0722CB7-D6AD-4028-AB75-9B0EDC4D07FB}" type="pres">
      <dgm:prSet presAssocID="{F2292CB9-C40E-457B-9418-00CF294803FA}" presName="accentRepeatNode" presStyleLbl="solidAlignAcc1" presStyleIdx="17" presStyleCnt="24"/>
      <dgm:spPr/>
    </dgm:pt>
    <dgm:pt modelId="{13B270C2-90C4-41D2-81F4-57E7AA9B2A64}" type="pres">
      <dgm:prSet presAssocID="{2A3BC246-3705-40F4-B0B0-84F52D381AA4}" presName="text10" presStyleCnt="0"/>
      <dgm:spPr/>
    </dgm:pt>
    <dgm:pt modelId="{6D08C446-6EB0-4CC6-810B-9F22EB6F92CD}" type="pres">
      <dgm:prSet presAssocID="{2A3BC246-3705-40F4-B0B0-84F52D381AA4}" presName="textRepeatNode" presStyleLbl="alignNode1" presStyleIdx="9" presStyleCnt="12">
        <dgm:presLayoutVars>
          <dgm:chMax val="0"/>
          <dgm:chPref val="0"/>
          <dgm:bulletEnabled val="1"/>
        </dgm:presLayoutVars>
      </dgm:prSet>
      <dgm:spPr/>
    </dgm:pt>
    <dgm:pt modelId="{F94650BE-A2CD-4CED-AF03-D52F74B2717C}" type="pres">
      <dgm:prSet presAssocID="{2A3BC246-3705-40F4-B0B0-84F52D381AA4}" presName="textaccent10" presStyleCnt="0"/>
      <dgm:spPr/>
    </dgm:pt>
    <dgm:pt modelId="{A5FB0C3F-3B11-4685-BACF-660754C89EC5}" type="pres">
      <dgm:prSet presAssocID="{2A3BC246-3705-40F4-B0B0-84F52D381AA4}" presName="accentRepeatNode" presStyleLbl="solidAlignAcc1" presStyleIdx="18" presStyleCnt="24"/>
      <dgm:spPr/>
    </dgm:pt>
    <dgm:pt modelId="{E07FB546-303A-4DDC-83DC-0734E5838B95}" type="pres">
      <dgm:prSet presAssocID="{B722B5F3-E8FD-494C-BA45-C54D6B404BF9}" presName="image10" presStyleCnt="0"/>
      <dgm:spPr/>
    </dgm:pt>
    <dgm:pt modelId="{4801408B-EA06-4642-B849-0F48134B7137}" type="pres">
      <dgm:prSet presAssocID="{B722B5F3-E8FD-494C-BA45-C54D6B404BF9}" presName="imageRepeatNode" presStyleLbl="alignAcc1" presStyleIdx="9" presStyleCnt="12"/>
      <dgm:spPr/>
    </dgm:pt>
    <dgm:pt modelId="{0FBCEA58-F56F-42CA-8135-D24699333913}" type="pres">
      <dgm:prSet presAssocID="{B722B5F3-E8FD-494C-BA45-C54D6B404BF9}" presName="imageaccent10" presStyleCnt="0"/>
      <dgm:spPr/>
    </dgm:pt>
    <dgm:pt modelId="{7BC536F7-1387-4E0D-93EF-FE1C4E2BC8DE}" type="pres">
      <dgm:prSet presAssocID="{B722B5F3-E8FD-494C-BA45-C54D6B404BF9}" presName="accentRepeatNode" presStyleLbl="solidAlignAcc1" presStyleIdx="19" presStyleCnt="24"/>
      <dgm:spPr/>
    </dgm:pt>
    <dgm:pt modelId="{46AB5E39-C7CC-45AC-97B4-F1900B8F6636}" type="pres">
      <dgm:prSet presAssocID="{9E63BD06-ED18-471F-9F65-95EF02B5303F}" presName="text11" presStyleCnt="0"/>
      <dgm:spPr/>
    </dgm:pt>
    <dgm:pt modelId="{F39F7764-78AA-4D4B-900A-FC9146D54804}" type="pres">
      <dgm:prSet presAssocID="{9E63BD06-ED18-471F-9F65-95EF02B5303F}" presName="textRepeatNode" presStyleLbl="alignNode1" presStyleIdx="10" presStyleCnt="12" custLinFactX="-200000" custLinFactY="-65348" custLinFactNeighborX="-227228" custLinFactNeighborY="-100000">
        <dgm:presLayoutVars>
          <dgm:chMax val="0"/>
          <dgm:chPref val="0"/>
          <dgm:bulletEnabled val="1"/>
        </dgm:presLayoutVars>
      </dgm:prSet>
      <dgm:spPr/>
    </dgm:pt>
    <dgm:pt modelId="{8B60CF26-49E4-4798-8B9E-E696A404400A}" type="pres">
      <dgm:prSet presAssocID="{9E63BD06-ED18-471F-9F65-95EF02B5303F}" presName="textaccent11" presStyleCnt="0"/>
      <dgm:spPr/>
    </dgm:pt>
    <dgm:pt modelId="{960B7820-D502-41F4-BCB3-DC31C80F33DD}" type="pres">
      <dgm:prSet presAssocID="{9E63BD06-ED18-471F-9F65-95EF02B5303F}" presName="accentRepeatNode" presStyleLbl="solidAlignAcc1" presStyleIdx="20" presStyleCnt="24"/>
      <dgm:spPr/>
    </dgm:pt>
    <dgm:pt modelId="{CEC424E3-EF47-4E47-A2D1-264829A9BD10}" type="pres">
      <dgm:prSet presAssocID="{B55457B6-E451-4D44-9660-9B51531E219E}" presName="image11" presStyleCnt="0"/>
      <dgm:spPr/>
    </dgm:pt>
    <dgm:pt modelId="{73740805-B136-4FDC-A144-0F2361F68230}" type="pres">
      <dgm:prSet presAssocID="{B55457B6-E451-4D44-9660-9B51531E219E}" presName="imageRepeatNode" presStyleLbl="alignAcc1" presStyleIdx="10" presStyleCnt="12"/>
      <dgm:spPr/>
    </dgm:pt>
    <dgm:pt modelId="{7ACF0651-8193-4C36-9118-7C6C6EF3B223}" type="pres">
      <dgm:prSet presAssocID="{B55457B6-E451-4D44-9660-9B51531E219E}" presName="imageaccent11" presStyleCnt="0"/>
      <dgm:spPr/>
    </dgm:pt>
    <dgm:pt modelId="{730E2E35-5F91-46F5-A496-9ADF4A904F7B}" type="pres">
      <dgm:prSet presAssocID="{B55457B6-E451-4D44-9660-9B51531E219E}" presName="accentRepeatNode" presStyleLbl="solidAlignAcc1" presStyleIdx="21" presStyleCnt="24"/>
      <dgm:spPr/>
    </dgm:pt>
    <dgm:pt modelId="{1D8A788A-5247-4D95-96B5-41BE56FF9D6C}" type="pres">
      <dgm:prSet presAssocID="{DF36F944-3FB9-4B68-8E8D-6526ACD2F1F7}" presName="text12" presStyleCnt="0"/>
      <dgm:spPr/>
    </dgm:pt>
    <dgm:pt modelId="{8C78BCED-9CCD-419B-86B3-DF5161AACF62}" type="pres">
      <dgm:prSet presAssocID="{DF36F944-3FB9-4B68-8E8D-6526ACD2F1F7}" presName="textRepeatNode" presStyleLbl="alignNode1" presStyleIdx="11" presStyleCnt="12">
        <dgm:presLayoutVars>
          <dgm:chMax val="0"/>
          <dgm:chPref val="0"/>
          <dgm:bulletEnabled val="1"/>
        </dgm:presLayoutVars>
      </dgm:prSet>
      <dgm:spPr/>
    </dgm:pt>
    <dgm:pt modelId="{9116DE04-9EBC-4D94-BC6C-0856749E053B}" type="pres">
      <dgm:prSet presAssocID="{DF36F944-3FB9-4B68-8E8D-6526ACD2F1F7}" presName="textaccent12" presStyleCnt="0"/>
      <dgm:spPr/>
    </dgm:pt>
    <dgm:pt modelId="{D2845E3C-015C-4CFF-BE47-579656F5481A}" type="pres">
      <dgm:prSet presAssocID="{DF36F944-3FB9-4B68-8E8D-6526ACD2F1F7}" presName="accentRepeatNode" presStyleLbl="solidAlignAcc1" presStyleIdx="22" presStyleCnt="24"/>
      <dgm:spPr/>
    </dgm:pt>
    <dgm:pt modelId="{FAF55DEF-956A-4CBE-AC47-D4E97FA18B90}" type="pres">
      <dgm:prSet presAssocID="{1D496571-565E-4C73-9282-D7D26928EE06}" presName="image12" presStyleCnt="0"/>
      <dgm:spPr/>
    </dgm:pt>
    <dgm:pt modelId="{AA20EDCB-3717-4055-8A3A-F0B737F0400E}" type="pres">
      <dgm:prSet presAssocID="{1D496571-565E-4C73-9282-D7D26928EE06}" presName="imageRepeatNode" presStyleLbl="alignAcc1" presStyleIdx="11" presStyleCnt="12"/>
      <dgm:spPr/>
    </dgm:pt>
    <dgm:pt modelId="{B8A9CD60-15F8-40AA-885C-B6C2C8795FB2}" type="pres">
      <dgm:prSet presAssocID="{1D496571-565E-4C73-9282-D7D26928EE06}" presName="imageaccent12" presStyleCnt="0"/>
      <dgm:spPr/>
    </dgm:pt>
    <dgm:pt modelId="{DAD4D0B5-B74A-4BE3-BF98-790D3D369FDA}" type="pres">
      <dgm:prSet presAssocID="{1D496571-565E-4C73-9282-D7D26928EE06}" presName="accentRepeatNode" presStyleLbl="solidAlignAcc1" presStyleIdx="23" presStyleCnt="24"/>
      <dgm:spPr/>
    </dgm:pt>
  </dgm:ptLst>
  <dgm:cxnLst>
    <dgm:cxn modelId="{60F30A0A-BC89-46D2-8DB8-977001A583C5}" type="presOf" srcId="{826900C9-060E-47CB-9706-6133FC1B2C2B}" destId="{5F2A58BB-194B-412C-8530-67B11018138E}" srcOrd="0" destOrd="0" presId="urn:microsoft.com/office/officeart/2008/layout/HexagonCluster"/>
    <dgm:cxn modelId="{8DCE3515-6E6F-4477-97E3-69B1A89FB711}" srcId="{B3BC0777-FE64-4BD5-AFED-A87DDCAAF307}" destId="{AA0C0515-2352-4586-8302-81EAE98E40E7}" srcOrd="6" destOrd="0" parTransId="{653F1EF3-E883-4DC4-8542-260728D81404}" sibTransId="{8FE2A97A-170E-4E8F-915F-B493C4781A77}"/>
    <dgm:cxn modelId="{682ADC1C-F86D-4F5B-A96F-1477A46F23A6}" type="presOf" srcId="{3F9F25B3-8857-43E2-BC86-DF126122FEB2}" destId="{18EA3E12-6244-4B21-94B3-0F3F768E9EC5}" srcOrd="0" destOrd="0" presId="urn:microsoft.com/office/officeart/2008/layout/HexagonCluster"/>
    <dgm:cxn modelId="{0A71EE1D-312A-4AF6-9D54-AD36319F5987}" srcId="{B3BC0777-FE64-4BD5-AFED-A87DDCAAF307}" destId="{8BD39F72-E14B-4C21-91EF-55DD7BEA5ED6}" srcOrd="0" destOrd="0" parTransId="{6EC29BF3-E01D-41ED-B8BD-27174565F689}" sibTransId="{1D8DEE93-388E-4ADC-AD16-B7713CDD7733}"/>
    <dgm:cxn modelId="{923BA31E-EB54-4E8B-9A99-36862D6C909C}" srcId="{B3BC0777-FE64-4BD5-AFED-A87DDCAAF307}" destId="{519B4622-5DA3-4152-A5C4-17841403BAF0}" srcOrd="1" destOrd="0" parTransId="{ABE2FD0C-906F-447C-BBD0-DD03D691C12F}" sibTransId="{1DE9DAF4-829F-4695-B872-FE4978DA7DA8}"/>
    <dgm:cxn modelId="{F98A3F24-80E1-417A-8A29-B44031F549E0}" srcId="{B3BC0777-FE64-4BD5-AFED-A87DDCAAF307}" destId="{C4318857-449C-4D06-99BD-430533EFB1A2}" srcOrd="2" destOrd="0" parTransId="{09E2728D-7A9E-4145-85DD-24D8418581A8}" sibTransId="{986E5E29-E4A6-41C2-A37C-3F2ED29E91C6}"/>
    <dgm:cxn modelId="{07DE483D-34CC-4A3F-82D9-5A64339F67E3}" type="presOf" srcId="{1D496571-565E-4C73-9282-D7D26928EE06}" destId="{AA20EDCB-3717-4055-8A3A-F0B737F0400E}" srcOrd="0" destOrd="0" presId="urn:microsoft.com/office/officeart/2008/layout/HexagonCluster"/>
    <dgm:cxn modelId="{4133305B-8AD4-4626-8FF7-E4DA7CB7A425}" type="presOf" srcId="{F2292CB9-C40E-457B-9418-00CF294803FA}" destId="{6FBF2AA9-2180-469E-8FF4-30D8661F6FB6}" srcOrd="0" destOrd="0" presId="urn:microsoft.com/office/officeart/2008/layout/HexagonCluster"/>
    <dgm:cxn modelId="{C981AB42-7C82-4593-B750-A36BBC425105}" type="presOf" srcId="{8FE2A97A-170E-4E8F-915F-B493C4781A77}" destId="{78D01127-F5D4-4A02-B0BB-B0E4B764A3A9}" srcOrd="0" destOrd="0" presId="urn:microsoft.com/office/officeart/2008/layout/HexagonCluster"/>
    <dgm:cxn modelId="{3A4F4C64-AADA-4B2B-A332-7516F05F3B5E}" srcId="{B3BC0777-FE64-4BD5-AFED-A87DDCAAF307}" destId="{3A92611D-2018-48DC-A13F-48C203909CD1}" srcOrd="5" destOrd="0" parTransId="{636F7299-75D1-4780-93D9-24710980D030}" sibTransId="{9C0D4CC1-7325-4A11-BA13-57C50F211281}"/>
    <dgm:cxn modelId="{52F08B67-171D-4FEF-AC14-A8C481D77C14}" type="presOf" srcId="{1DE9DAF4-829F-4695-B872-FE4978DA7DA8}" destId="{DC821F03-EB66-41D6-B29A-DE7FA64BF8B0}" srcOrd="0" destOrd="0" presId="urn:microsoft.com/office/officeart/2008/layout/HexagonCluster"/>
    <dgm:cxn modelId="{633A4071-1948-4369-A2A3-CEF10EE0BB55}" srcId="{B3BC0777-FE64-4BD5-AFED-A87DDCAAF307}" destId="{DF36F944-3FB9-4B68-8E8D-6526ACD2F1F7}" srcOrd="11" destOrd="0" parTransId="{2ACCE6FB-6DD4-44E5-B427-58BD3FAFFBAF}" sibTransId="{1D496571-565E-4C73-9282-D7D26928EE06}"/>
    <dgm:cxn modelId="{9F9D7972-B638-4372-9BEF-DA82178AE4E7}" srcId="{B3BC0777-FE64-4BD5-AFED-A87DDCAAF307}" destId="{7E3F2A01-4F2C-4E39-A9FF-87CC1EF64245}" srcOrd="7" destOrd="0" parTransId="{06D741B6-E859-4843-8B54-C228EE10218A}" sibTransId="{826900C9-060E-47CB-9706-6133FC1B2C2B}"/>
    <dgm:cxn modelId="{70C74475-0FCF-4426-A8CB-5184930A25E0}" type="presOf" srcId="{3A92611D-2018-48DC-A13F-48C203909CD1}" destId="{1D144B9C-31CB-4E03-A5CB-CCB11A8DEB17}" srcOrd="0" destOrd="0" presId="urn:microsoft.com/office/officeart/2008/layout/HexagonCluster"/>
    <dgm:cxn modelId="{D576DE59-1BD6-434F-8B9C-F66A3F15B4F9}" srcId="{B3BC0777-FE64-4BD5-AFED-A87DDCAAF307}" destId="{3F9F25B3-8857-43E2-BC86-DF126122FEB2}" srcOrd="8" destOrd="0" parTransId="{06D6E21B-472F-4E00-9307-93086048AFAB}" sibTransId="{F2292CB9-C40E-457B-9418-00CF294803FA}"/>
    <dgm:cxn modelId="{5B61F68A-83FC-484B-B237-D06EB2290B4F}" type="presOf" srcId="{7E3F2A01-4F2C-4E39-A9FF-87CC1EF64245}" destId="{53A23CA7-D265-493D-9FC7-E21B99C4A931}" srcOrd="0" destOrd="0" presId="urn:microsoft.com/office/officeart/2008/layout/HexagonCluster"/>
    <dgm:cxn modelId="{9F18E394-90D0-4357-97A5-4077E13B5438}" type="presOf" srcId="{18848327-519B-4E34-BA45-B7FA367D0062}" destId="{D0180186-A9C1-4482-B52E-2D5677C1765E}" srcOrd="0" destOrd="0" presId="urn:microsoft.com/office/officeart/2008/layout/HexagonCluster"/>
    <dgm:cxn modelId="{2E743AAA-BC2F-4489-91DA-60E72C9827A7}" type="presOf" srcId="{1D8DEE93-388E-4ADC-AD16-B7713CDD7733}" destId="{5EB809C7-3809-4C93-B760-7D6B5BDC4120}" srcOrd="0" destOrd="0" presId="urn:microsoft.com/office/officeart/2008/layout/HexagonCluster"/>
    <dgm:cxn modelId="{92527ABA-2D5E-47BD-91F7-F82DA8769C00}" srcId="{B3BC0777-FE64-4BD5-AFED-A87DDCAAF307}" destId="{2A3BC246-3705-40F4-B0B0-84F52D381AA4}" srcOrd="9" destOrd="0" parTransId="{275B5C84-DB60-43D2-9A1E-BD8214CE9485}" sibTransId="{B722B5F3-E8FD-494C-BA45-C54D6B404BF9}"/>
    <dgm:cxn modelId="{D7BF3FBD-B825-49C6-A4EB-A4B0E7FD3113}" type="presOf" srcId="{C4318857-449C-4D06-99BD-430533EFB1A2}" destId="{74BEA7F4-F1A8-4C64-A2F4-9311A20F277B}" srcOrd="0" destOrd="0" presId="urn:microsoft.com/office/officeart/2008/layout/HexagonCluster"/>
    <dgm:cxn modelId="{57808CC2-C697-4796-B01F-334E90C0290F}" type="presOf" srcId="{AA0C0515-2352-4586-8302-81EAE98E40E7}" destId="{526F24F7-C409-4648-AE63-FC4D49609962}" srcOrd="0" destOrd="0" presId="urn:microsoft.com/office/officeart/2008/layout/HexagonCluster"/>
    <dgm:cxn modelId="{B6E898C3-77DD-48CE-BDFC-DC50333858F6}" type="presOf" srcId="{519B4622-5DA3-4152-A5C4-17841403BAF0}" destId="{411759D3-8D62-41DE-87E5-FCB4A2CC269B}" srcOrd="0" destOrd="0" presId="urn:microsoft.com/office/officeart/2008/layout/HexagonCluster"/>
    <dgm:cxn modelId="{73F66DC7-5DBA-4D0F-BDC1-4A61AE475184}" type="presOf" srcId="{B55457B6-E451-4D44-9660-9B51531E219E}" destId="{73740805-B136-4FDC-A144-0F2361F68230}" srcOrd="0" destOrd="0" presId="urn:microsoft.com/office/officeart/2008/layout/HexagonCluster"/>
    <dgm:cxn modelId="{F92EE1C7-7A0D-4B8D-996F-A67CBDEEF923}" type="presOf" srcId="{DF36F944-3FB9-4B68-8E8D-6526ACD2F1F7}" destId="{8C78BCED-9CCD-419B-86B3-DF5161AACF62}" srcOrd="0" destOrd="0" presId="urn:microsoft.com/office/officeart/2008/layout/HexagonCluster"/>
    <dgm:cxn modelId="{8F0B0BC9-AE9A-4094-A457-9FDA444C08F9}" type="presOf" srcId="{2A3BC246-3705-40F4-B0B0-84F52D381AA4}" destId="{6D08C446-6EB0-4CC6-810B-9F22EB6F92CD}" srcOrd="0" destOrd="0" presId="urn:microsoft.com/office/officeart/2008/layout/HexagonCluster"/>
    <dgm:cxn modelId="{BCFCB2C9-A38B-402F-8AFC-A1985FF5E1F2}" srcId="{B3BC0777-FE64-4BD5-AFED-A87DDCAAF307}" destId="{ABC9FD9E-A09A-4C26-8AB5-AF121059BB76}" srcOrd="4" destOrd="0" parTransId="{B0EB4074-5A38-452B-9F6E-5F000ADF4A66}" sibTransId="{EF4D2BDD-9C23-4865-A570-831B5810EDD8}"/>
    <dgm:cxn modelId="{59F60DCC-11F4-4A56-A312-C3B1C1F041D2}" type="presOf" srcId="{986E5E29-E4A6-41C2-A37C-3F2ED29E91C6}" destId="{06C3F210-C1EE-4E91-9AF3-FCE3507524E8}" srcOrd="0" destOrd="0" presId="urn:microsoft.com/office/officeart/2008/layout/HexagonCluster"/>
    <dgm:cxn modelId="{30CB1BCE-0BAB-478E-8F4F-2988489F9D18}" type="presOf" srcId="{9C0D4CC1-7325-4A11-BA13-57C50F211281}" destId="{E494B490-5B5E-4907-BCCB-D59618475FF3}" srcOrd="0" destOrd="0" presId="urn:microsoft.com/office/officeart/2008/layout/HexagonCluster"/>
    <dgm:cxn modelId="{E0D21CCE-61CE-4E49-B2EB-5264905B2834}" type="presOf" srcId="{B722B5F3-E8FD-494C-BA45-C54D6B404BF9}" destId="{4801408B-EA06-4642-B849-0F48134B7137}" srcOrd="0" destOrd="0" presId="urn:microsoft.com/office/officeart/2008/layout/HexagonCluster"/>
    <dgm:cxn modelId="{B7A876DC-BF4A-4AA4-861F-A94CEF5694DC}" type="presOf" srcId="{EF4D2BDD-9C23-4865-A570-831B5810EDD8}" destId="{C0D2BF6B-911C-471C-B56B-C471FCE01A5B}" srcOrd="0" destOrd="0" presId="urn:microsoft.com/office/officeart/2008/layout/HexagonCluster"/>
    <dgm:cxn modelId="{D031AFE1-C32A-4951-8F09-BE8B93B62D78}" type="presOf" srcId="{9E63BD06-ED18-471F-9F65-95EF02B5303F}" destId="{F39F7764-78AA-4D4B-900A-FC9146D54804}" srcOrd="0" destOrd="0" presId="urn:microsoft.com/office/officeart/2008/layout/HexagonCluster"/>
    <dgm:cxn modelId="{BCA558E2-14F5-4E9F-9807-860E68EE9BF1}" type="presOf" srcId="{8BD39F72-E14B-4C21-91EF-55DD7BEA5ED6}" destId="{2FF84F2A-4A9A-480B-B130-7EFC92970995}" srcOrd="0" destOrd="0" presId="urn:microsoft.com/office/officeart/2008/layout/HexagonCluster"/>
    <dgm:cxn modelId="{DA31AAE2-4F38-4D38-8A4C-CCF20AC64223}" type="presOf" srcId="{ABC9FD9E-A09A-4C26-8AB5-AF121059BB76}" destId="{254F2E95-9419-401C-9499-ACCD79399B12}" srcOrd="0" destOrd="0" presId="urn:microsoft.com/office/officeart/2008/layout/HexagonCluster"/>
    <dgm:cxn modelId="{C83726E7-1BC7-4056-BD72-AFE93101DDB5}" type="presOf" srcId="{21558DA3-F241-4748-AFDB-4B358A8201BE}" destId="{DF255B1A-5380-4709-ADFA-FCDBE90808F7}" srcOrd="0" destOrd="0" presId="urn:microsoft.com/office/officeart/2008/layout/HexagonCluster"/>
    <dgm:cxn modelId="{DE8E82EC-D2F1-4DDC-81EF-917265011FFE}" srcId="{B3BC0777-FE64-4BD5-AFED-A87DDCAAF307}" destId="{18848327-519B-4E34-BA45-B7FA367D0062}" srcOrd="3" destOrd="0" parTransId="{3E12EAA7-2C31-44E4-B3E1-96279E7C7E2F}" sibTransId="{21558DA3-F241-4748-AFDB-4B358A8201BE}"/>
    <dgm:cxn modelId="{836D95EF-C815-4C7A-BE72-8E99CED0C072}" srcId="{B3BC0777-FE64-4BD5-AFED-A87DDCAAF307}" destId="{9E63BD06-ED18-471F-9F65-95EF02B5303F}" srcOrd="10" destOrd="0" parTransId="{370449C5-7F30-4419-AAB4-D10B6C9CE1E6}" sibTransId="{B55457B6-E451-4D44-9660-9B51531E219E}"/>
    <dgm:cxn modelId="{7A78BAF5-F426-4F2E-BC66-114F039E7E12}" type="presOf" srcId="{B3BC0777-FE64-4BD5-AFED-A87DDCAAF307}" destId="{CBA48F0C-C3C7-4F53-B1B0-0B804BFEB299}" srcOrd="0" destOrd="0" presId="urn:microsoft.com/office/officeart/2008/layout/HexagonCluster"/>
    <dgm:cxn modelId="{7A5238D5-5845-45EF-AD2F-EBD0F0B6017E}" type="presParOf" srcId="{CBA48F0C-C3C7-4F53-B1B0-0B804BFEB299}" destId="{4523D65D-03B5-4BBA-A1D0-29A7CB1C720F}" srcOrd="0" destOrd="0" presId="urn:microsoft.com/office/officeart/2008/layout/HexagonCluster"/>
    <dgm:cxn modelId="{4734D16F-CF25-4B78-B2B7-013D3461F8F4}" type="presParOf" srcId="{4523D65D-03B5-4BBA-A1D0-29A7CB1C720F}" destId="{2FF84F2A-4A9A-480B-B130-7EFC92970995}" srcOrd="0" destOrd="0" presId="urn:microsoft.com/office/officeart/2008/layout/HexagonCluster"/>
    <dgm:cxn modelId="{8DE9221B-0CF7-4728-8A16-E018660C3571}" type="presParOf" srcId="{CBA48F0C-C3C7-4F53-B1B0-0B804BFEB299}" destId="{A958C390-F287-4929-AD81-65581EF6ABB3}" srcOrd="1" destOrd="0" presId="urn:microsoft.com/office/officeart/2008/layout/HexagonCluster"/>
    <dgm:cxn modelId="{964B5280-77B7-4F98-9254-A15E839A10FA}" type="presParOf" srcId="{A958C390-F287-4929-AD81-65581EF6ABB3}" destId="{55EA9F3C-F736-453B-867D-5B89A843EF26}" srcOrd="0" destOrd="0" presId="urn:microsoft.com/office/officeart/2008/layout/HexagonCluster"/>
    <dgm:cxn modelId="{E9E37715-6903-4187-9419-304AC8D12BF6}" type="presParOf" srcId="{CBA48F0C-C3C7-4F53-B1B0-0B804BFEB299}" destId="{A1C59D62-B500-49E1-8AC1-B3F34129B60A}" srcOrd="2" destOrd="0" presId="urn:microsoft.com/office/officeart/2008/layout/HexagonCluster"/>
    <dgm:cxn modelId="{A9526A84-5EC4-43A3-B71E-FA652447E7A5}" type="presParOf" srcId="{A1C59D62-B500-49E1-8AC1-B3F34129B60A}" destId="{5EB809C7-3809-4C93-B760-7D6B5BDC4120}" srcOrd="0" destOrd="0" presId="urn:microsoft.com/office/officeart/2008/layout/HexagonCluster"/>
    <dgm:cxn modelId="{AA64AB30-DBC0-451A-B5D3-8F9F51533CBE}" type="presParOf" srcId="{CBA48F0C-C3C7-4F53-B1B0-0B804BFEB299}" destId="{DBABE245-9935-4BDF-AD7B-AA56E71E6881}" srcOrd="3" destOrd="0" presId="urn:microsoft.com/office/officeart/2008/layout/HexagonCluster"/>
    <dgm:cxn modelId="{FAEC3DA2-8479-44C8-905B-E1EF9456EB3B}" type="presParOf" srcId="{DBABE245-9935-4BDF-AD7B-AA56E71E6881}" destId="{9155010F-5546-4865-804F-3EAC0397F39C}" srcOrd="0" destOrd="0" presId="urn:microsoft.com/office/officeart/2008/layout/HexagonCluster"/>
    <dgm:cxn modelId="{B0D202BA-83FF-4884-B560-401B3EFBF7F8}" type="presParOf" srcId="{CBA48F0C-C3C7-4F53-B1B0-0B804BFEB299}" destId="{A000CA83-D18F-45D0-9815-C9FBCD0EDA26}" srcOrd="4" destOrd="0" presId="urn:microsoft.com/office/officeart/2008/layout/HexagonCluster"/>
    <dgm:cxn modelId="{FFB7E67B-46D4-492B-92FE-27A27B5939CC}" type="presParOf" srcId="{A000CA83-D18F-45D0-9815-C9FBCD0EDA26}" destId="{411759D3-8D62-41DE-87E5-FCB4A2CC269B}" srcOrd="0" destOrd="0" presId="urn:microsoft.com/office/officeart/2008/layout/HexagonCluster"/>
    <dgm:cxn modelId="{236F015B-98E6-4620-9CBE-F5DE2D4C4849}" type="presParOf" srcId="{CBA48F0C-C3C7-4F53-B1B0-0B804BFEB299}" destId="{B2873879-016F-406E-B0A8-F049CB78B701}" srcOrd="5" destOrd="0" presId="urn:microsoft.com/office/officeart/2008/layout/HexagonCluster"/>
    <dgm:cxn modelId="{3337F120-54AC-4942-BFAE-820C12C7A6BA}" type="presParOf" srcId="{B2873879-016F-406E-B0A8-F049CB78B701}" destId="{F6E27575-1F92-485A-9554-CA4B03F5DC17}" srcOrd="0" destOrd="0" presId="urn:microsoft.com/office/officeart/2008/layout/HexagonCluster"/>
    <dgm:cxn modelId="{9E0842BE-232F-47C0-A4B8-2D291B9C78EF}" type="presParOf" srcId="{CBA48F0C-C3C7-4F53-B1B0-0B804BFEB299}" destId="{411CB9FA-868E-4DA8-B92B-EE7E3FEAF827}" srcOrd="6" destOrd="0" presId="urn:microsoft.com/office/officeart/2008/layout/HexagonCluster"/>
    <dgm:cxn modelId="{0F63793A-4DED-4E2A-B393-3921272522B4}" type="presParOf" srcId="{411CB9FA-868E-4DA8-B92B-EE7E3FEAF827}" destId="{DC821F03-EB66-41D6-B29A-DE7FA64BF8B0}" srcOrd="0" destOrd="0" presId="urn:microsoft.com/office/officeart/2008/layout/HexagonCluster"/>
    <dgm:cxn modelId="{DDDB1A6A-4202-44ED-992E-9046B50010E6}" type="presParOf" srcId="{CBA48F0C-C3C7-4F53-B1B0-0B804BFEB299}" destId="{7A70A278-E566-4757-9496-CC3DCDEA85BD}" srcOrd="7" destOrd="0" presId="urn:microsoft.com/office/officeart/2008/layout/HexagonCluster"/>
    <dgm:cxn modelId="{7D0CBFAC-810D-49ED-B317-9162CFF88820}" type="presParOf" srcId="{7A70A278-E566-4757-9496-CC3DCDEA85BD}" destId="{636FC422-F441-4797-8298-304F57E1F85B}" srcOrd="0" destOrd="0" presId="urn:microsoft.com/office/officeart/2008/layout/HexagonCluster"/>
    <dgm:cxn modelId="{F4957C96-BBFD-41C9-B4C7-62DE03E3FEA3}" type="presParOf" srcId="{CBA48F0C-C3C7-4F53-B1B0-0B804BFEB299}" destId="{31C00E39-06EE-428E-BA2B-84BB52B2A32E}" srcOrd="8" destOrd="0" presId="urn:microsoft.com/office/officeart/2008/layout/HexagonCluster"/>
    <dgm:cxn modelId="{F1BD89D6-D1A7-445D-818B-43D4A18DD1AD}" type="presParOf" srcId="{31C00E39-06EE-428E-BA2B-84BB52B2A32E}" destId="{74BEA7F4-F1A8-4C64-A2F4-9311A20F277B}" srcOrd="0" destOrd="0" presId="urn:microsoft.com/office/officeart/2008/layout/HexagonCluster"/>
    <dgm:cxn modelId="{47BBCBAB-66E4-4F65-9659-065F61E0E4EC}" type="presParOf" srcId="{CBA48F0C-C3C7-4F53-B1B0-0B804BFEB299}" destId="{E081253A-CF6B-4110-B811-C11374F1D85A}" srcOrd="9" destOrd="0" presId="urn:microsoft.com/office/officeart/2008/layout/HexagonCluster"/>
    <dgm:cxn modelId="{31CD988B-4442-424C-B97A-ADAD43245F39}" type="presParOf" srcId="{E081253A-CF6B-4110-B811-C11374F1D85A}" destId="{22C86D80-B6BE-432B-9F40-EB68445ED230}" srcOrd="0" destOrd="0" presId="urn:microsoft.com/office/officeart/2008/layout/HexagonCluster"/>
    <dgm:cxn modelId="{FDE49B36-FB10-496A-92D4-A3E5FA1F7D32}" type="presParOf" srcId="{CBA48F0C-C3C7-4F53-B1B0-0B804BFEB299}" destId="{FE31FE89-99B9-41CC-BA3C-09D0D1EA5BB6}" srcOrd="10" destOrd="0" presId="urn:microsoft.com/office/officeart/2008/layout/HexagonCluster"/>
    <dgm:cxn modelId="{F9430C64-2D32-49AA-B1CE-DABCE4145FF1}" type="presParOf" srcId="{FE31FE89-99B9-41CC-BA3C-09D0D1EA5BB6}" destId="{06C3F210-C1EE-4E91-9AF3-FCE3507524E8}" srcOrd="0" destOrd="0" presId="urn:microsoft.com/office/officeart/2008/layout/HexagonCluster"/>
    <dgm:cxn modelId="{CC24EAF6-6731-46CA-A0A6-748A1EBD76C0}" type="presParOf" srcId="{CBA48F0C-C3C7-4F53-B1B0-0B804BFEB299}" destId="{D2DB1BF2-CA00-4210-B5DE-91821DE59DA0}" srcOrd="11" destOrd="0" presId="urn:microsoft.com/office/officeart/2008/layout/HexagonCluster"/>
    <dgm:cxn modelId="{0A4D2A8C-8EAA-42DC-ABA3-15A333F314EA}" type="presParOf" srcId="{D2DB1BF2-CA00-4210-B5DE-91821DE59DA0}" destId="{34779471-3A98-41DC-BC71-6D2AC0BDC091}" srcOrd="0" destOrd="0" presId="urn:microsoft.com/office/officeart/2008/layout/HexagonCluster"/>
    <dgm:cxn modelId="{09B04717-6C02-47C9-BBD7-9875669242C8}" type="presParOf" srcId="{CBA48F0C-C3C7-4F53-B1B0-0B804BFEB299}" destId="{96EC76DB-612C-4018-9D39-DB2867156F0D}" srcOrd="12" destOrd="0" presId="urn:microsoft.com/office/officeart/2008/layout/HexagonCluster"/>
    <dgm:cxn modelId="{CEE544F9-4D6F-434B-B640-8A1DC6C4A417}" type="presParOf" srcId="{96EC76DB-612C-4018-9D39-DB2867156F0D}" destId="{D0180186-A9C1-4482-B52E-2D5677C1765E}" srcOrd="0" destOrd="0" presId="urn:microsoft.com/office/officeart/2008/layout/HexagonCluster"/>
    <dgm:cxn modelId="{6080CD6F-C8CA-4AEE-B682-6A8BAF59A1FE}" type="presParOf" srcId="{CBA48F0C-C3C7-4F53-B1B0-0B804BFEB299}" destId="{48C4E346-D2E3-466E-975A-33CDEFAA2DA7}" srcOrd="13" destOrd="0" presId="urn:microsoft.com/office/officeart/2008/layout/HexagonCluster"/>
    <dgm:cxn modelId="{4B0C3360-66FE-472F-97DF-3B9E4ADE0071}" type="presParOf" srcId="{48C4E346-D2E3-466E-975A-33CDEFAA2DA7}" destId="{BB932F9D-BCF2-4A7A-89C7-831A32E08E43}" srcOrd="0" destOrd="0" presId="urn:microsoft.com/office/officeart/2008/layout/HexagonCluster"/>
    <dgm:cxn modelId="{4A4522F6-9783-4B72-8B57-45F3EF35A5D2}" type="presParOf" srcId="{CBA48F0C-C3C7-4F53-B1B0-0B804BFEB299}" destId="{678EB1C2-C903-44AF-AB34-775FC7AFB111}" srcOrd="14" destOrd="0" presId="urn:microsoft.com/office/officeart/2008/layout/HexagonCluster"/>
    <dgm:cxn modelId="{9F0E1631-6DEC-46E3-B0A9-61B0143F71C1}" type="presParOf" srcId="{678EB1C2-C903-44AF-AB34-775FC7AFB111}" destId="{DF255B1A-5380-4709-ADFA-FCDBE90808F7}" srcOrd="0" destOrd="0" presId="urn:microsoft.com/office/officeart/2008/layout/HexagonCluster"/>
    <dgm:cxn modelId="{5E0CB82F-8204-4C06-9DAA-BCEC04075176}" type="presParOf" srcId="{CBA48F0C-C3C7-4F53-B1B0-0B804BFEB299}" destId="{104F9380-358D-41DA-85BA-C19DEAF22475}" srcOrd="15" destOrd="0" presId="urn:microsoft.com/office/officeart/2008/layout/HexagonCluster"/>
    <dgm:cxn modelId="{9F5070F2-CFE9-45F3-A333-86F202375F2D}" type="presParOf" srcId="{104F9380-358D-41DA-85BA-C19DEAF22475}" destId="{AABC4AED-5DEB-4380-BBE6-4C6F809F4AC2}" srcOrd="0" destOrd="0" presId="urn:microsoft.com/office/officeart/2008/layout/HexagonCluster"/>
    <dgm:cxn modelId="{74C6922E-CF8D-4695-AC23-60FBEC4B2363}" type="presParOf" srcId="{CBA48F0C-C3C7-4F53-B1B0-0B804BFEB299}" destId="{B6064419-F211-4F85-AF8D-8171B7CCD5B9}" srcOrd="16" destOrd="0" presId="urn:microsoft.com/office/officeart/2008/layout/HexagonCluster"/>
    <dgm:cxn modelId="{F380CD00-7FF8-4E38-81CA-C40CBFEF60DB}" type="presParOf" srcId="{B6064419-F211-4F85-AF8D-8171B7CCD5B9}" destId="{254F2E95-9419-401C-9499-ACCD79399B12}" srcOrd="0" destOrd="0" presId="urn:microsoft.com/office/officeart/2008/layout/HexagonCluster"/>
    <dgm:cxn modelId="{4416C1A0-1FCB-4349-926B-C01644EB8698}" type="presParOf" srcId="{CBA48F0C-C3C7-4F53-B1B0-0B804BFEB299}" destId="{CDBB328B-DC80-4948-A056-A7951C01B5B8}" srcOrd="17" destOrd="0" presId="urn:microsoft.com/office/officeart/2008/layout/HexagonCluster"/>
    <dgm:cxn modelId="{8BA6F1E2-96E0-4406-9868-DFDB46727CB3}" type="presParOf" srcId="{CDBB328B-DC80-4948-A056-A7951C01B5B8}" destId="{73703CFC-B73B-4CEA-9247-62DC96F662DB}" srcOrd="0" destOrd="0" presId="urn:microsoft.com/office/officeart/2008/layout/HexagonCluster"/>
    <dgm:cxn modelId="{BA78172A-74FD-4062-A0CC-042B169C3B1F}" type="presParOf" srcId="{CBA48F0C-C3C7-4F53-B1B0-0B804BFEB299}" destId="{281D079C-0762-40CD-8899-EE191EC7C7B3}" srcOrd="18" destOrd="0" presId="urn:microsoft.com/office/officeart/2008/layout/HexagonCluster"/>
    <dgm:cxn modelId="{B75C34FC-8233-4CF5-9C85-756CB3E8E226}" type="presParOf" srcId="{281D079C-0762-40CD-8899-EE191EC7C7B3}" destId="{C0D2BF6B-911C-471C-B56B-C471FCE01A5B}" srcOrd="0" destOrd="0" presId="urn:microsoft.com/office/officeart/2008/layout/HexagonCluster"/>
    <dgm:cxn modelId="{4F93F7A7-9A83-403A-9F37-F3F20E1BC4D6}" type="presParOf" srcId="{CBA48F0C-C3C7-4F53-B1B0-0B804BFEB299}" destId="{F7B13B66-3697-4D0B-B267-04C383912072}" srcOrd="19" destOrd="0" presId="urn:microsoft.com/office/officeart/2008/layout/HexagonCluster"/>
    <dgm:cxn modelId="{93BB7B81-58BA-4146-96BD-9B359ACEA8AD}" type="presParOf" srcId="{F7B13B66-3697-4D0B-B267-04C383912072}" destId="{C371DC20-C7AA-4091-8C62-AF9061C4E13D}" srcOrd="0" destOrd="0" presId="urn:microsoft.com/office/officeart/2008/layout/HexagonCluster"/>
    <dgm:cxn modelId="{57645BA2-2CDD-435A-AD73-A5F0E93D8EB6}" type="presParOf" srcId="{CBA48F0C-C3C7-4F53-B1B0-0B804BFEB299}" destId="{CB675A32-6A4F-485F-9A67-84508181E062}" srcOrd="20" destOrd="0" presId="urn:microsoft.com/office/officeart/2008/layout/HexagonCluster"/>
    <dgm:cxn modelId="{04E0DE56-C97B-413F-A090-E695B1D49686}" type="presParOf" srcId="{CB675A32-6A4F-485F-9A67-84508181E062}" destId="{1D144B9C-31CB-4E03-A5CB-CCB11A8DEB17}" srcOrd="0" destOrd="0" presId="urn:microsoft.com/office/officeart/2008/layout/HexagonCluster"/>
    <dgm:cxn modelId="{0C8D97FF-78E5-417D-B88B-7D021C8CA0C7}" type="presParOf" srcId="{CBA48F0C-C3C7-4F53-B1B0-0B804BFEB299}" destId="{0EF4515E-DA9D-4CF2-917C-E1DC3174B4C6}" srcOrd="21" destOrd="0" presId="urn:microsoft.com/office/officeart/2008/layout/HexagonCluster"/>
    <dgm:cxn modelId="{10C8F237-1AC4-46E3-BA70-F5A0100B0B20}" type="presParOf" srcId="{0EF4515E-DA9D-4CF2-917C-E1DC3174B4C6}" destId="{A1CDCD99-9F65-4607-A6AF-CE257FEB96D8}" srcOrd="0" destOrd="0" presId="urn:microsoft.com/office/officeart/2008/layout/HexagonCluster"/>
    <dgm:cxn modelId="{3D87D7DC-9631-4225-A5BD-E4C655DC0A2E}" type="presParOf" srcId="{CBA48F0C-C3C7-4F53-B1B0-0B804BFEB299}" destId="{D1D9210F-D419-4347-9052-CCBBF70FFD1A}" srcOrd="22" destOrd="0" presId="urn:microsoft.com/office/officeart/2008/layout/HexagonCluster"/>
    <dgm:cxn modelId="{4A08FC1E-6F4D-483F-85BE-A69CB092B61C}" type="presParOf" srcId="{D1D9210F-D419-4347-9052-CCBBF70FFD1A}" destId="{E494B490-5B5E-4907-BCCB-D59618475FF3}" srcOrd="0" destOrd="0" presId="urn:microsoft.com/office/officeart/2008/layout/HexagonCluster"/>
    <dgm:cxn modelId="{D1DFC86D-E9C4-423F-8D5F-85AA096890CF}" type="presParOf" srcId="{CBA48F0C-C3C7-4F53-B1B0-0B804BFEB299}" destId="{E38D92D3-B6FB-411F-9188-51CB945DF371}" srcOrd="23" destOrd="0" presId="urn:microsoft.com/office/officeart/2008/layout/HexagonCluster"/>
    <dgm:cxn modelId="{AB725AC6-DE42-490C-A65A-12F30DD9BD95}" type="presParOf" srcId="{E38D92D3-B6FB-411F-9188-51CB945DF371}" destId="{9C3A7ABF-9039-4534-A559-0D582810495A}" srcOrd="0" destOrd="0" presId="urn:microsoft.com/office/officeart/2008/layout/HexagonCluster"/>
    <dgm:cxn modelId="{BB86649C-AF93-472A-A252-5D213E72ABC6}" type="presParOf" srcId="{CBA48F0C-C3C7-4F53-B1B0-0B804BFEB299}" destId="{3BC9FDD3-8529-4A13-91F1-10A289E57BCE}" srcOrd="24" destOrd="0" presId="urn:microsoft.com/office/officeart/2008/layout/HexagonCluster"/>
    <dgm:cxn modelId="{DEE8B743-2A84-4B7F-A5DA-D803964263DB}" type="presParOf" srcId="{3BC9FDD3-8529-4A13-91F1-10A289E57BCE}" destId="{526F24F7-C409-4648-AE63-FC4D49609962}" srcOrd="0" destOrd="0" presId="urn:microsoft.com/office/officeart/2008/layout/HexagonCluster"/>
    <dgm:cxn modelId="{D3D0E3FE-4AFC-4DC8-A9A4-4E8AB0FC7AC4}" type="presParOf" srcId="{CBA48F0C-C3C7-4F53-B1B0-0B804BFEB299}" destId="{7A98CFDF-DAB8-47AD-B227-A767566DD0C7}" srcOrd="25" destOrd="0" presId="urn:microsoft.com/office/officeart/2008/layout/HexagonCluster"/>
    <dgm:cxn modelId="{88448C30-E88D-4E48-AA44-F486D3336868}" type="presParOf" srcId="{7A98CFDF-DAB8-47AD-B227-A767566DD0C7}" destId="{ADD672CF-FF04-4E01-8EBE-A10893BD8D82}" srcOrd="0" destOrd="0" presId="urn:microsoft.com/office/officeart/2008/layout/HexagonCluster"/>
    <dgm:cxn modelId="{C19D66FB-AEAF-4C07-AB45-9A9B2F4B8950}" type="presParOf" srcId="{CBA48F0C-C3C7-4F53-B1B0-0B804BFEB299}" destId="{C5C32112-F5BF-4462-8EE6-5EDA2CC47B63}" srcOrd="26" destOrd="0" presId="urn:microsoft.com/office/officeart/2008/layout/HexagonCluster"/>
    <dgm:cxn modelId="{CC105CFA-11BF-4825-9F89-961F4F52BB25}" type="presParOf" srcId="{C5C32112-F5BF-4462-8EE6-5EDA2CC47B63}" destId="{78D01127-F5D4-4A02-B0BB-B0E4B764A3A9}" srcOrd="0" destOrd="0" presId="urn:microsoft.com/office/officeart/2008/layout/HexagonCluster"/>
    <dgm:cxn modelId="{079966D0-682C-4E2C-A14C-0465DA2B580A}" type="presParOf" srcId="{CBA48F0C-C3C7-4F53-B1B0-0B804BFEB299}" destId="{BD733646-6B77-43CE-B232-6797F12E1254}" srcOrd="27" destOrd="0" presId="urn:microsoft.com/office/officeart/2008/layout/HexagonCluster"/>
    <dgm:cxn modelId="{715AD230-4384-41AC-A870-011F1BED2F45}" type="presParOf" srcId="{BD733646-6B77-43CE-B232-6797F12E1254}" destId="{01582996-571D-44D8-9302-E5272CDA54D5}" srcOrd="0" destOrd="0" presId="urn:microsoft.com/office/officeart/2008/layout/HexagonCluster"/>
    <dgm:cxn modelId="{2BCA531D-953E-4265-9F7B-8A595A16F8B6}" type="presParOf" srcId="{CBA48F0C-C3C7-4F53-B1B0-0B804BFEB299}" destId="{3023E5E9-4D39-4B40-B494-296B2309BB17}" srcOrd="28" destOrd="0" presId="urn:microsoft.com/office/officeart/2008/layout/HexagonCluster"/>
    <dgm:cxn modelId="{C7CEC282-1DBB-49EC-A0E8-3CC65204F9E9}" type="presParOf" srcId="{3023E5E9-4D39-4B40-B494-296B2309BB17}" destId="{53A23CA7-D265-493D-9FC7-E21B99C4A931}" srcOrd="0" destOrd="0" presId="urn:microsoft.com/office/officeart/2008/layout/HexagonCluster"/>
    <dgm:cxn modelId="{5AADA07B-5BF6-460E-9CCC-51AE4EF81D3C}" type="presParOf" srcId="{CBA48F0C-C3C7-4F53-B1B0-0B804BFEB299}" destId="{C7D187AF-9616-49A4-A75A-E629B2A40D6F}" srcOrd="29" destOrd="0" presId="urn:microsoft.com/office/officeart/2008/layout/HexagonCluster"/>
    <dgm:cxn modelId="{88DC1647-D1B7-46C5-A4F0-03BB471ADECD}" type="presParOf" srcId="{C7D187AF-9616-49A4-A75A-E629B2A40D6F}" destId="{875ABD7C-BD01-4153-BDD7-518A49D4E564}" srcOrd="0" destOrd="0" presId="urn:microsoft.com/office/officeart/2008/layout/HexagonCluster"/>
    <dgm:cxn modelId="{7867C8C0-769D-4E0D-880B-7B32C2C82459}" type="presParOf" srcId="{CBA48F0C-C3C7-4F53-B1B0-0B804BFEB299}" destId="{42C71B1A-543D-42D6-8E79-736FDF3E79C5}" srcOrd="30" destOrd="0" presId="urn:microsoft.com/office/officeart/2008/layout/HexagonCluster"/>
    <dgm:cxn modelId="{0AA4EC0F-A652-4DD0-A2B3-7A6B201F5FA4}" type="presParOf" srcId="{42C71B1A-543D-42D6-8E79-736FDF3E79C5}" destId="{5F2A58BB-194B-412C-8530-67B11018138E}" srcOrd="0" destOrd="0" presId="urn:microsoft.com/office/officeart/2008/layout/HexagonCluster"/>
    <dgm:cxn modelId="{FF0FF6AF-3D02-4DE2-AE67-F17919115D90}" type="presParOf" srcId="{CBA48F0C-C3C7-4F53-B1B0-0B804BFEB299}" destId="{B233E7D6-983A-49AF-8A09-67E654D24A4A}" srcOrd="31" destOrd="0" presId="urn:microsoft.com/office/officeart/2008/layout/HexagonCluster"/>
    <dgm:cxn modelId="{85A4F86C-6468-474A-8338-9256435B9ED1}" type="presParOf" srcId="{B233E7D6-983A-49AF-8A09-67E654D24A4A}" destId="{CA1D19A9-FCE8-4C06-9711-B5BCA230AE29}" srcOrd="0" destOrd="0" presId="urn:microsoft.com/office/officeart/2008/layout/HexagonCluster"/>
    <dgm:cxn modelId="{3310D7F0-23EA-465E-BEE8-FB26B84480E3}" type="presParOf" srcId="{CBA48F0C-C3C7-4F53-B1B0-0B804BFEB299}" destId="{DD05B8DA-9D9C-43B4-8615-6B59424AD4AB}" srcOrd="32" destOrd="0" presId="urn:microsoft.com/office/officeart/2008/layout/HexagonCluster"/>
    <dgm:cxn modelId="{CE8E6B9A-B276-4A91-8412-AEA41F31CF9A}" type="presParOf" srcId="{DD05B8DA-9D9C-43B4-8615-6B59424AD4AB}" destId="{18EA3E12-6244-4B21-94B3-0F3F768E9EC5}" srcOrd="0" destOrd="0" presId="urn:microsoft.com/office/officeart/2008/layout/HexagonCluster"/>
    <dgm:cxn modelId="{83F76EA8-6835-4C37-A23C-351D9EFE6C3C}" type="presParOf" srcId="{CBA48F0C-C3C7-4F53-B1B0-0B804BFEB299}" destId="{3B544C2B-157E-4EE3-A6C4-1B67D8B61047}" srcOrd="33" destOrd="0" presId="urn:microsoft.com/office/officeart/2008/layout/HexagonCluster"/>
    <dgm:cxn modelId="{24A6764E-D229-49D4-A75E-108C28B3E8A3}" type="presParOf" srcId="{3B544C2B-157E-4EE3-A6C4-1B67D8B61047}" destId="{7348DFF7-D4D9-43E5-85D2-EE9552564897}" srcOrd="0" destOrd="0" presId="urn:microsoft.com/office/officeart/2008/layout/HexagonCluster"/>
    <dgm:cxn modelId="{6BB09D99-5C4B-4187-9C57-0FAB60A5EB67}" type="presParOf" srcId="{CBA48F0C-C3C7-4F53-B1B0-0B804BFEB299}" destId="{9EF1116B-F6A3-4F5F-BE63-579D0566F197}" srcOrd="34" destOrd="0" presId="urn:microsoft.com/office/officeart/2008/layout/HexagonCluster"/>
    <dgm:cxn modelId="{D044064E-06D5-4EF8-AD6B-B95A873454A9}" type="presParOf" srcId="{9EF1116B-F6A3-4F5F-BE63-579D0566F197}" destId="{6FBF2AA9-2180-469E-8FF4-30D8661F6FB6}" srcOrd="0" destOrd="0" presId="urn:microsoft.com/office/officeart/2008/layout/HexagonCluster"/>
    <dgm:cxn modelId="{E90D2673-8DBD-4C7E-8B0A-C54A92A4A26E}" type="presParOf" srcId="{CBA48F0C-C3C7-4F53-B1B0-0B804BFEB299}" destId="{8F7AD922-F5C8-4AE1-B9C0-DEE55373D1A5}" srcOrd="35" destOrd="0" presId="urn:microsoft.com/office/officeart/2008/layout/HexagonCluster"/>
    <dgm:cxn modelId="{8164209F-014C-4748-8BA9-7605BB7C4A0E}" type="presParOf" srcId="{8F7AD922-F5C8-4AE1-B9C0-DEE55373D1A5}" destId="{F0722CB7-D6AD-4028-AB75-9B0EDC4D07FB}" srcOrd="0" destOrd="0" presId="urn:microsoft.com/office/officeart/2008/layout/HexagonCluster"/>
    <dgm:cxn modelId="{4E8ACF45-4CCA-4DD0-A93E-179E0AEDC594}" type="presParOf" srcId="{CBA48F0C-C3C7-4F53-B1B0-0B804BFEB299}" destId="{13B270C2-90C4-41D2-81F4-57E7AA9B2A64}" srcOrd="36" destOrd="0" presId="urn:microsoft.com/office/officeart/2008/layout/HexagonCluster"/>
    <dgm:cxn modelId="{5738578D-9A59-4622-8965-E33B8003F4EE}" type="presParOf" srcId="{13B270C2-90C4-41D2-81F4-57E7AA9B2A64}" destId="{6D08C446-6EB0-4CC6-810B-9F22EB6F92CD}" srcOrd="0" destOrd="0" presId="urn:microsoft.com/office/officeart/2008/layout/HexagonCluster"/>
    <dgm:cxn modelId="{5A08D35E-66AE-45A3-8D87-1312647FBCDC}" type="presParOf" srcId="{CBA48F0C-C3C7-4F53-B1B0-0B804BFEB299}" destId="{F94650BE-A2CD-4CED-AF03-D52F74B2717C}" srcOrd="37" destOrd="0" presId="urn:microsoft.com/office/officeart/2008/layout/HexagonCluster"/>
    <dgm:cxn modelId="{B2A3314D-0214-418D-B50A-010D74D0D207}" type="presParOf" srcId="{F94650BE-A2CD-4CED-AF03-D52F74B2717C}" destId="{A5FB0C3F-3B11-4685-BACF-660754C89EC5}" srcOrd="0" destOrd="0" presId="urn:microsoft.com/office/officeart/2008/layout/HexagonCluster"/>
    <dgm:cxn modelId="{B9BFE080-B5EE-47CF-B45B-73FDE409B388}" type="presParOf" srcId="{CBA48F0C-C3C7-4F53-B1B0-0B804BFEB299}" destId="{E07FB546-303A-4DDC-83DC-0734E5838B95}" srcOrd="38" destOrd="0" presId="urn:microsoft.com/office/officeart/2008/layout/HexagonCluster"/>
    <dgm:cxn modelId="{A3CC1A6C-BBDD-4DD5-9F19-6EC516D358E6}" type="presParOf" srcId="{E07FB546-303A-4DDC-83DC-0734E5838B95}" destId="{4801408B-EA06-4642-B849-0F48134B7137}" srcOrd="0" destOrd="0" presId="urn:microsoft.com/office/officeart/2008/layout/HexagonCluster"/>
    <dgm:cxn modelId="{AE2ADD5D-1F52-4471-AE3A-085F0E0454AF}" type="presParOf" srcId="{CBA48F0C-C3C7-4F53-B1B0-0B804BFEB299}" destId="{0FBCEA58-F56F-42CA-8135-D24699333913}" srcOrd="39" destOrd="0" presId="urn:microsoft.com/office/officeart/2008/layout/HexagonCluster"/>
    <dgm:cxn modelId="{F84AE724-81BC-463D-BEEF-113B4E36E060}" type="presParOf" srcId="{0FBCEA58-F56F-42CA-8135-D24699333913}" destId="{7BC536F7-1387-4E0D-93EF-FE1C4E2BC8DE}" srcOrd="0" destOrd="0" presId="urn:microsoft.com/office/officeart/2008/layout/HexagonCluster"/>
    <dgm:cxn modelId="{CF81B089-AE4D-46D0-99C2-8F11FF6B8423}" type="presParOf" srcId="{CBA48F0C-C3C7-4F53-B1B0-0B804BFEB299}" destId="{46AB5E39-C7CC-45AC-97B4-F1900B8F6636}" srcOrd="40" destOrd="0" presId="urn:microsoft.com/office/officeart/2008/layout/HexagonCluster"/>
    <dgm:cxn modelId="{7307DECD-71EB-46BB-84E2-D9802C3A74B7}" type="presParOf" srcId="{46AB5E39-C7CC-45AC-97B4-F1900B8F6636}" destId="{F39F7764-78AA-4D4B-900A-FC9146D54804}" srcOrd="0" destOrd="0" presId="urn:microsoft.com/office/officeart/2008/layout/HexagonCluster"/>
    <dgm:cxn modelId="{29D22DF9-92A8-40AF-8C8C-FE5F26205965}" type="presParOf" srcId="{CBA48F0C-C3C7-4F53-B1B0-0B804BFEB299}" destId="{8B60CF26-49E4-4798-8B9E-E696A404400A}" srcOrd="41" destOrd="0" presId="urn:microsoft.com/office/officeart/2008/layout/HexagonCluster"/>
    <dgm:cxn modelId="{70384D03-4132-44FB-A768-703409739105}" type="presParOf" srcId="{8B60CF26-49E4-4798-8B9E-E696A404400A}" destId="{960B7820-D502-41F4-BCB3-DC31C80F33DD}" srcOrd="0" destOrd="0" presId="urn:microsoft.com/office/officeart/2008/layout/HexagonCluster"/>
    <dgm:cxn modelId="{CC672BAD-DB60-4D8E-BBDA-A2B647111A9F}" type="presParOf" srcId="{CBA48F0C-C3C7-4F53-B1B0-0B804BFEB299}" destId="{CEC424E3-EF47-4E47-A2D1-264829A9BD10}" srcOrd="42" destOrd="0" presId="urn:microsoft.com/office/officeart/2008/layout/HexagonCluster"/>
    <dgm:cxn modelId="{F35D293D-D676-4DB3-98D9-7A82EFFE5FD1}" type="presParOf" srcId="{CEC424E3-EF47-4E47-A2D1-264829A9BD10}" destId="{73740805-B136-4FDC-A144-0F2361F68230}" srcOrd="0" destOrd="0" presId="urn:microsoft.com/office/officeart/2008/layout/HexagonCluster"/>
    <dgm:cxn modelId="{BCAECC87-68B9-4D4C-AF48-4AFDC99CFAF2}" type="presParOf" srcId="{CBA48F0C-C3C7-4F53-B1B0-0B804BFEB299}" destId="{7ACF0651-8193-4C36-9118-7C6C6EF3B223}" srcOrd="43" destOrd="0" presId="urn:microsoft.com/office/officeart/2008/layout/HexagonCluster"/>
    <dgm:cxn modelId="{3FB2A5EE-7108-4D0A-BBA8-3096C6E4B79C}" type="presParOf" srcId="{7ACF0651-8193-4C36-9118-7C6C6EF3B223}" destId="{730E2E35-5F91-46F5-A496-9ADF4A904F7B}" srcOrd="0" destOrd="0" presId="urn:microsoft.com/office/officeart/2008/layout/HexagonCluster"/>
    <dgm:cxn modelId="{72FAD346-A88C-4411-A971-39A796577183}" type="presParOf" srcId="{CBA48F0C-C3C7-4F53-B1B0-0B804BFEB299}" destId="{1D8A788A-5247-4D95-96B5-41BE56FF9D6C}" srcOrd="44" destOrd="0" presId="urn:microsoft.com/office/officeart/2008/layout/HexagonCluster"/>
    <dgm:cxn modelId="{4D96B85B-FC1F-49FF-9F38-177EF05ACA6D}" type="presParOf" srcId="{1D8A788A-5247-4D95-96B5-41BE56FF9D6C}" destId="{8C78BCED-9CCD-419B-86B3-DF5161AACF62}" srcOrd="0" destOrd="0" presId="urn:microsoft.com/office/officeart/2008/layout/HexagonCluster"/>
    <dgm:cxn modelId="{0646FE1E-8814-4BDF-A358-6D31EF85847A}" type="presParOf" srcId="{CBA48F0C-C3C7-4F53-B1B0-0B804BFEB299}" destId="{9116DE04-9EBC-4D94-BC6C-0856749E053B}" srcOrd="45" destOrd="0" presId="urn:microsoft.com/office/officeart/2008/layout/HexagonCluster"/>
    <dgm:cxn modelId="{F5E29AE4-6E4A-48A0-9541-F2CDAF49FA2F}" type="presParOf" srcId="{9116DE04-9EBC-4D94-BC6C-0856749E053B}" destId="{D2845E3C-015C-4CFF-BE47-579656F5481A}" srcOrd="0" destOrd="0" presId="urn:microsoft.com/office/officeart/2008/layout/HexagonCluster"/>
    <dgm:cxn modelId="{65F6BCD7-EC10-488A-BC56-CCDA98E0666E}" type="presParOf" srcId="{CBA48F0C-C3C7-4F53-B1B0-0B804BFEB299}" destId="{FAF55DEF-956A-4CBE-AC47-D4E97FA18B90}" srcOrd="46" destOrd="0" presId="urn:microsoft.com/office/officeart/2008/layout/HexagonCluster"/>
    <dgm:cxn modelId="{F41139DC-D8EA-41EB-87FB-5419D3959AFE}" type="presParOf" srcId="{FAF55DEF-956A-4CBE-AC47-D4E97FA18B90}" destId="{AA20EDCB-3717-4055-8A3A-F0B737F0400E}" srcOrd="0" destOrd="0" presId="urn:microsoft.com/office/officeart/2008/layout/HexagonCluster"/>
    <dgm:cxn modelId="{17D56B0D-4A7E-48A0-BDF7-54DE68CA5BF3}" type="presParOf" srcId="{CBA48F0C-C3C7-4F53-B1B0-0B804BFEB299}" destId="{B8A9CD60-15F8-40AA-885C-B6C2C8795FB2}" srcOrd="47" destOrd="0" presId="urn:microsoft.com/office/officeart/2008/layout/HexagonCluster"/>
    <dgm:cxn modelId="{203325E8-B204-424D-846C-9D41C1CBD0A1}" type="presParOf" srcId="{B8A9CD60-15F8-40AA-885C-B6C2C8795FB2}" destId="{DAD4D0B5-B74A-4BE3-BF98-790D3D369FDA}" srcOrd="0" destOrd="0" presId="urn:microsoft.com/office/officeart/2008/layout/HexagonCluster"/>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FF84F2A-4A9A-480B-B130-7EFC92970995}">
      <dsp:nvSpPr>
        <dsp:cNvPr id="0" name=""/>
        <dsp:cNvSpPr/>
      </dsp:nvSpPr>
      <dsp:spPr>
        <a:xfrm>
          <a:off x="1312162" y="2082529"/>
          <a:ext cx="1460263" cy="1253555"/>
        </a:xfrm>
        <a:prstGeom prst="hexagon">
          <a:avLst>
            <a:gd name="adj" fmla="val 25000"/>
            <a:gd name="vf" fmla="val 115470"/>
          </a:avLst>
        </a:prstGeom>
        <a:solidFill>
          <a:schemeClr val="dk2">
            <a:hueOff val="0"/>
            <a:satOff val="0"/>
            <a:lumOff val="0"/>
            <a:alphaOff val="0"/>
          </a:schemeClr>
        </a:solidFill>
        <a:ln w="15875" cap="flat" cmpd="sng" algn="ctr">
          <a:solidFill>
            <a:schemeClr val="dk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15240" rIns="0" bIns="15240" numCol="1" spcCol="1270" anchor="ctr" anchorCtr="0">
          <a:noAutofit/>
        </a:bodyPr>
        <a:lstStyle/>
        <a:p>
          <a:pPr marL="0" lvl="0" indent="0" algn="ctr" defTabSz="533400">
            <a:lnSpc>
              <a:spcPct val="90000"/>
            </a:lnSpc>
            <a:spcBef>
              <a:spcPct val="0"/>
            </a:spcBef>
            <a:spcAft>
              <a:spcPct val="35000"/>
            </a:spcAft>
            <a:buNone/>
          </a:pPr>
          <a:r>
            <a:rPr lang="en-US" sz="1200" kern="1200" dirty="0"/>
            <a:t>HUD|CDBG</a:t>
          </a:r>
        </a:p>
      </dsp:txBody>
      <dsp:txXfrm>
        <a:off x="1538313" y="2276668"/>
        <a:ext cx="1007961" cy="865277"/>
      </dsp:txXfrm>
    </dsp:sp>
    <dsp:sp modelId="{55EA9F3C-F736-453B-867D-5B89A843EF26}">
      <dsp:nvSpPr>
        <dsp:cNvPr id="0" name=""/>
        <dsp:cNvSpPr/>
      </dsp:nvSpPr>
      <dsp:spPr>
        <a:xfrm>
          <a:off x="1347003" y="2642927"/>
          <a:ext cx="170107" cy="146829"/>
        </a:xfrm>
        <a:prstGeom prst="hexagon">
          <a:avLst>
            <a:gd name="adj" fmla="val 25000"/>
            <a:gd name="vf" fmla="val 115470"/>
          </a:avLst>
        </a:prstGeom>
        <a:solidFill>
          <a:schemeClr val="lt2">
            <a:hueOff val="0"/>
            <a:satOff val="0"/>
            <a:lumOff val="0"/>
            <a:alphaOff val="0"/>
          </a:schemeClr>
        </a:solidFill>
        <a:ln w="15875" cap="flat" cmpd="sng" algn="ctr">
          <a:solidFill>
            <a:schemeClr val="dk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EB809C7-3809-4C93-B760-7D6B5BDC4120}">
      <dsp:nvSpPr>
        <dsp:cNvPr id="0" name=""/>
        <dsp:cNvSpPr/>
      </dsp:nvSpPr>
      <dsp:spPr>
        <a:xfrm>
          <a:off x="100843" y="1432254"/>
          <a:ext cx="1460263" cy="1253555"/>
        </a:xfrm>
        <a:prstGeom prst="hexagon">
          <a:avLst>
            <a:gd name="adj" fmla="val 25000"/>
            <a:gd name="vf" fmla="val 115470"/>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l="-15000" r="-15000"/>
          </a:stretch>
        </a:blipFill>
        <a:ln w="15875" cap="flat" cmpd="sng" algn="ctr">
          <a:solidFill>
            <a:schemeClr val="dk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9155010F-5546-4865-804F-3EAC0397F39C}">
      <dsp:nvSpPr>
        <dsp:cNvPr id="0" name=""/>
        <dsp:cNvSpPr/>
      </dsp:nvSpPr>
      <dsp:spPr>
        <a:xfrm>
          <a:off x="1055975" y="2476521"/>
          <a:ext cx="170107" cy="146829"/>
        </a:xfrm>
        <a:prstGeom prst="hexagon">
          <a:avLst>
            <a:gd name="adj" fmla="val 25000"/>
            <a:gd name="vf" fmla="val 115470"/>
          </a:avLst>
        </a:prstGeom>
        <a:solidFill>
          <a:schemeClr val="lt2">
            <a:hueOff val="0"/>
            <a:satOff val="0"/>
            <a:lumOff val="0"/>
            <a:alphaOff val="0"/>
          </a:schemeClr>
        </a:solidFill>
        <a:ln w="15875" cap="flat" cmpd="sng" algn="ctr">
          <a:solidFill>
            <a:schemeClr val="dk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411759D3-8D62-41DE-87E5-FCB4A2CC269B}">
      <dsp:nvSpPr>
        <dsp:cNvPr id="0" name=""/>
        <dsp:cNvSpPr/>
      </dsp:nvSpPr>
      <dsp:spPr>
        <a:xfrm>
          <a:off x="2568501" y="1385701"/>
          <a:ext cx="1460263" cy="1253555"/>
        </a:xfrm>
        <a:prstGeom prst="hexagon">
          <a:avLst>
            <a:gd name="adj" fmla="val 25000"/>
            <a:gd name="vf" fmla="val 115470"/>
          </a:avLst>
        </a:prstGeom>
        <a:solidFill>
          <a:schemeClr val="dk2">
            <a:hueOff val="0"/>
            <a:satOff val="0"/>
            <a:lumOff val="0"/>
            <a:alphaOff val="0"/>
          </a:schemeClr>
        </a:solidFill>
        <a:ln w="15875" cap="flat" cmpd="sng" algn="ctr">
          <a:solidFill>
            <a:schemeClr val="dk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15240" rIns="0" bIns="15240" numCol="1" spcCol="1270" anchor="ctr" anchorCtr="0">
          <a:noAutofit/>
        </a:bodyPr>
        <a:lstStyle/>
        <a:p>
          <a:pPr marL="0" lvl="0" indent="0" algn="ctr" defTabSz="533400">
            <a:lnSpc>
              <a:spcPct val="90000"/>
            </a:lnSpc>
            <a:spcBef>
              <a:spcPct val="0"/>
            </a:spcBef>
            <a:spcAft>
              <a:spcPct val="35000"/>
            </a:spcAft>
            <a:buNone/>
          </a:pPr>
          <a:r>
            <a:rPr lang="en-US" sz="1200" kern="1200" dirty="0"/>
            <a:t>FEMA</a:t>
          </a:r>
        </a:p>
      </dsp:txBody>
      <dsp:txXfrm>
        <a:off x="2794652" y="1579840"/>
        <a:ext cx="1007961" cy="865277"/>
      </dsp:txXfrm>
    </dsp:sp>
    <dsp:sp modelId="{F6E27575-1F92-485A-9554-CA4B03F5DC17}">
      <dsp:nvSpPr>
        <dsp:cNvPr id="0" name=""/>
        <dsp:cNvSpPr/>
      </dsp:nvSpPr>
      <dsp:spPr>
        <a:xfrm>
          <a:off x="3572752" y="2470403"/>
          <a:ext cx="170107" cy="146829"/>
        </a:xfrm>
        <a:prstGeom prst="hexagon">
          <a:avLst>
            <a:gd name="adj" fmla="val 25000"/>
            <a:gd name="vf" fmla="val 115470"/>
          </a:avLst>
        </a:prstGeom>
        <a:solidFill>
          <a:schemeClr val="lt2">
            <a:hueOff val="0"/>
            <a:satOff val="0"/>
            <a:lumOff val="0"/>
            <a:alphaOff val="0"/>
          </a:schemeClr>
        </a:solidFill>
        <a:ln w="15875" cap="flat" cmpd="sng" algn="ctr">
          <a:solidFill>
            <a:schemeClr val="dk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DC821F03-EB66-41D6-B29A-DE7FA64BF8B0}">
      <dsp:nvSpPr>
        <dsp:cNvPr id="0" name=""/>
        <dsp:cNvSpPr/>
      </dsp:nvSpPr>
      <dsp:spPr>
        <a:xfrm>
          <a:off x="3823815" y="2080081"/>
          <a:ext cx="1460263" cy="1253555"/>
        </a:xfrm>
        <a:prstGeom prst="hexagon">
          <a:avLst>
            <a:gd name="adj" fmla="val 25000"/>
            <a:gd name="vf" fmla="val 115470"/>
          </a:avLst>
        </a:prstGeom>
        <a:blipFill>
          <a:blip xmlns:r="http://schemas.openxmlformats.org/officeDocument/2006/relationships" r:embed="rId2" cstate="print">
            <a:extLst>
              <a:ext uri="{28A0092B-C50C-407E-A947-70E740481C1C}">
                <a14:useLocalDpi xmlns:a14="http://schemas.microsoft.com/office/drawing/2010/main" val="0"/>
              </a:ext>
            </a:extLst>
          </a:blip>
          <a:srcRect/>
          <a:stretch>
            <a:fillRect l="-28000" r="-28000"/>
          </a:stretch>
        </a:blipFill>
        <a:ln w="15875" cap="flat" cmpd="sng" algn="ctr">
          <a:solidFill>
            <a:schemeClr val="dk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636FC422-F441-4797-8298-304F57E1F85B}">
      <dsp:nvSpPr>
        <dsp:cNvPr id="0" name=""/>
        <dsp:cNvSpPr/>
      </dsp:nvSpPr>
      <dsp:spPr>
        <a:xfrm>
          <a:off x="3859681" y="2638033"/>
          <a:ext cx="170107" cy="146829"/>
        </a:xfrm>
        <a:prstGeom prst="hexagon">
          <a:avLst>
            <a:gd name="adj" fmla="val 25000"/>
            <a:gd name="vf" fmla="val 115470"/>
          </a:avLst>
        </a:prstGeom>
        <a:solidFill>
          <a:schemeClr val="lt2">
            <a:hueOff val="0"/>
            <a:satOff val="0"/>
            <a:lumOff val="0"/>
            <a:alphaOff val="0"/>
          </a:schemeClr>
        </a:solidFill>
        <a:ln w="15875" cap="flat" cmpd="sng" algn="ctr">
          <a:solidFill>
            <a:schemeClr val="dk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74BEA7F4-F1A8-4C64-A2F4-9311A20F277B}">
      <dsp:nvSpPr>
        <dsp:cNvPr id="0" name=""/>
        <dsp:cNvSpPr/>
      </dsp:nvSpPr>
      <dsp:spPr>
        <a:xfrm>
          <a:off x="1312162" y="696827"/>
          <a:ext cx="1460263" cy="1253555"/>
        </a:xfrm>
        <a:prstGeom prst="hexagon">
          <a:avLst>
            <a:gd name="adj" fmla="val 25000"/>
            <a:gd name="vf" fmla="val 115470"/>
          </a:avLst>
        </a:prstGeom>
        <a:solidFill>
          <a:schemeClr val="dk2">
            <a:hueOff val="0"/>
            <a:satOff val="0"/>
            <a:lumOff val="0"/>
            <a:alphaOff val="0"/>
          </a:schemeClr>
        </a:solidFill>
        <a:ln w="15875" cap="flat" cmpd="sng" algn="ctr">
          <a:solidFill>
            <a:schemeClr val="dk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15240" rIns="0" bIns="15240" numCol="1" spcCol="1270" anchor="ctr" anchorCtr="0">
          <a:noAutofit/>
        </a:bodyPr>
        <a:lstStyle/>
        <a:p>
          <a:pPr marL="0" lvl="0" indent="0" algn="ctr" defTabSz="533400">
            <a:lnSpc>
              <a:spcPct val="90000"/>
            </a:lnSpc>
            <a:spcBef>
              <a:spcPct val="0"/>
            </a:spcBef>
            <a:spcAft>
              <a:spcPct val="35000"/>
            </a:spcAft>
            <a:buNone/>
          </a:pPr>
          <a:r>
            <a:rPr lang="en-US" sz="1200" kern="1200" dirty="0"/>
            <a:t>USDA</a:t>
          </a:r>
        </a:p>
      </dsp:txBody>
      <dsp:txXfrm>
        <a:off x="1538313" y="890966"/>
        <a:ext cx="1007961" cy="865277"/>
      </dsp:txXfrm>
    </dsp:sp>
    <dsp:sp modelId="{22C86D80-B6BE-432B-9F40-EB68445ED230}">
      <dsp:nvSpPr>
        <dsp:cNvPr id="0" name=""/>
        <dsp:cNvSpPr/>
      </dsp:nvSpPr>
      <dsp:spPr>
        <a:xfrm>
          <a:off x="2306166" y="713957"/>
          <a:ext cx="170107" cy="146829"/>
        </a:xfrm>
        <a:prstGeom prst="hexagon">
          <a:avLst>
            <a:gd name="adj" fmla="val 25000"/>
            <a:gd name="vf" fmla="val 115470"/>
          </a:avLst>
        </a:prstGeom>
        <a:solidFill>
          <a:schemeClr val="lt2">
            <a:hueOff val="0"/>
            <a:satOff val="0"/>
            <a:lumOff val="0"/>
            <a:alphaOff val="0"/>
          </a:schemeClr>
        </a:solidFill>
        <a:ln w="15875" cap="flat" cmpd="sng" algn="ctr">
          <a:solidFill>
            <a:schemeClr val="dk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6C3F210-C1EE-4E91-9AF3-FCE3507524E8}">
      <dsp:nvSpPr>
        <dsp:cNvPr id="0" name=""/>
        <dsp:cNvSpPr/>
      </dsp:nvSpPr>
      <dsp:spPr>
        <a:xfrm>
          <a:off x="2568501" y="0"/>
          <a:ext cx="1460263" cy="1253555"/>
        </a:xfrm>
        <a:prstGeom prst="hexagon">
          <a:avLst>
            <a:gd name="adj" fmla="val 25000"/>
            <a:gd name="vf" fmla="val 115470"/>
          </a:avLst>
        </a:prstGeom>
        <a:blipFill>
          <a:blip xmlns:r="http://schemas.openxmlformats.org/officeDocument/2006/relationships" r:embed="rId3" cstate="print">
            <a:extLst>
              <a:ext uri="{28A0092B-C50C-407E-A947-70E740481C1C}">
                <a14:useLocalDpi xmlns:a14="http://schemas.microsoft.com/office/drawing/2010/main" val="0"/>
              </a:ext>
            </a:extLst>
          </a:blip>
          <a:srcRect/>
          <a:stretch>
            <a:fillRect l="-14000" r="-14000"/>
          </a:stretch>
        </a:blipFill>
        <a:ln w="15875" cap="flat" cmpd="sng" algn="ctr">
          <a:solidFill>
            <a:schemeClr val="dk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34779471-3A98-41DC-BC71-6D2AC0BDC091}">
      <dsp:nvSpPr>
        <dsp:cNvPr id="0" name=""/>
        <dsp:cNvSpPr/>
      </dsp:nvSpPr>
      <dsp:spPr>
        <a:xfrm>
          <a:off x="2609490" y="555504"/>
          <a:ext cx="170107" cy="146829"/>
        </a:xfrm>
        <a:prstGeom prst="hexagon">
          <a:avLst>
            <a:gd name="adj" fmla="val 25000"/>
            <a:gd name="vf" fmla="val 115470"/>
          </a:avLst>
        </a:prstGeom>
        <a:solidFill>
          <a:schemeClr val="lt2">
            <a:hueOff val="0"/>
            <a:satOff val="0"/>
            <a:lumOff val="0"/>
            <a:alphaOff val="0"/>
          </a:schemeClr>
        </a:solidFill>
        <a:ln w="15875" cap="flat" cmpd="sng" algn="ctr">
          <a:solidFill>
            <a:schemeClr val="dk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D0180186-A9C1-4482-B52E-2D5677C1765E}">
      <dsp:nvSpPr>
        <dsp:cNvPr id="0" name=""/>
        <dsp:cNvSpPr/>
      </dsp:nvSpPr>
      <dsp:spPr>
        <a:xfrm>
          <a:off x="3823815" y="694380"/>
          <a:ext cx="1460263" cy="1253555"/>
        </a:xfrm>
        <a:prstGeom prst="hexagon">
          <a:avLst>
            <a:gd name="adj" fmla="val 25000"/>
            <a:gd name="vf" fmla="val 115470"/>
          </a:avLst>
        </a:prstGeom>
        <a:solidFill>
          <a:schemeClr val="dk2">
            <a:hueOff val="0"/>
            <a:satOff val="0"/>
            <a:lumOff val="0"/>
            <a:alphaOff val="0"/>
          </a:schemeClr>
        </a:solidFill>
        <a:ln w="15875" cap="flat" cmpd="sng" algn="ctr">
          <a:solidFill>
            <a:schemeClr val="dk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15240" rIns="0" bIns="15240" numCol="1" spcCol="1270" anchor="ctr" anchorCtr="0">
          <a:noAutofit/>
        </a:bodyPr>
        <a:lstStyle/>
        <a:p>
          <a:pPr marL="0" lvl="0" indent="0" algn="ctr" defTabSz="533400">
            <a:lnSpc>
              <a:spcPct val="90000"/>
            </a:lnSpc>
            <a:spcBef>
              <a:spcPct val="0"/>
            </a:spcBef>
            <a:spcAft>
              <a:spcPct val="35000"/>
            </a:spcAft>
            <a:buNone/>
          </a:pPr>
          <a:r>
            <a:rPr lang="en-US" sz="1200" kern="1200" dirty="0"/>
            <a:t>ESPC</a:t>
          </a:r>
        </a:p>
      </dsp:txBody>
      <dsp:txXfrm>
        <a:off x="4049966" y="888519"/>
        <a:ext cx="1007961" cy="865277"/>
      </dsp:txXfrm>
    </dsp:sp>
    <dsp:sp modelId="{BB932F9D-BCF2-4A7A-89C7-831A32E08E43}">
      <dsp:nvSpPr>
        <dsp:cNvPr id="0" name=""/>
        <dsp:cNvSpPr/>
      </dsp:nvSpPr>
      <dsp:spPr>
        <a:xfrm>
          <a:off x="5087327" y="1249272"/>
          <a:ext cx="170107" cy="146829"/>
        </a:xfrm>
        <a:prstGeom prst="hexagon">
          <a:avLst>
            <a:gd name="adj" fmla="val 25000"/>
            <a:gd name="vf" fmla="val 115470"/>
          </a:avLst>
        </a:prstGeom>
        <a:solidFill>
          <a:schemeClr val="lt2">
            <a:hueOff val="0"/>
            <a:satOff val="0"/>
            <a:lumOff val="0"/>
            <a:alphaOff val="0"/>
          </a:schemeClr>
        </a:solidFill>
        <a:ln w="15875" cap="flat" cmpd="sng" algn="ctr">
          <a:solidFill>
            <a:schemeClr val="dk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DF255B1A-5380-4709-ADFA-FCDBE90808F7}">
      <dsp:nvSpPr>
        <dsp:cNvPr id="0" name=""/>
        <dsp:cNvSpPr/>
      </dsp:nvSpPr>
      <dsp:spPr>
        <a:xfrm>
          <a:off x="5080154" y="1399160"/>
          <a:ext cx="1460263" cy="1253555"/>
        </a:xfrm>
        <a:prstGeom prst="hexagon">
          <a:avLst>
            <a:gd name="adj" fmla="val 25000"/>
            <a:gd name="vf" fmla="val 115470"/>
          </a:avLst>
        </a:prstGeom>
        <a:blipFill>
          <a:blip xmlns:r="http://schemas.openxmlformats.org/officeDocument/2006/relationships" r:embed="rId4" cstate="print">
            <a:extLst>
              <a:ext uri="{28A0092B-C50C-407E-A947-70E740481C1C}">
                <a14:useLocalDpi xmlns:a14="http://schemas.microsoft.com/office/drawing/2010/main" val="0"/>
              </a:ext>
            </a:extLst>
          </a:blip>
          <a:srcRect/>
          <a:stretch>
            <a:fillRect t="-5000" b="-5000"/>
          </a:stretch>
        </a:blipFill>
        <a:ln w="15875" cap="flat" cmpd="sng" algn="ctr">
          <a:solidFill>
            <a:schemeClr val="dk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AABC4AED-5DEB-4380-BBE6-4C6F809F4AC2}">
      <dsp:nvSpPr>
        <dsp:cNvPr id="0" name=""/>
        <dsp:cNvSpPr/>
      </dsp:nvSpPr>
      <dsp:spPr>
        <a:xfrm>
          <a:off x="5365033" y="1421185"/>
          <a:ext cx="170107" cy="146829"/>
        </a:xfrm>
        <a:prstGeom prst="hexagon">
          <a:avLst>
            <a:gd name="adj" fmla="val 25000"/>
            <a:gd name="vf" fmla="val 115470"/>
          </a:avLst>
        </a:prstGeom>
        <a:solidFill>
          <a:schemeClr val="lt2">
            <a:hueOff val="0"/>
            <a:satOff val="0"/>
            <a:lumOff val="0"/>
            <a:alphaOff val="0"/>
          </a:schemeClr>
        </a:solidFill>
        <a:ln w="15875" cap="flat" cmpd="sng" algn="ctr">
          <a:solidFill>
            <a:schemeClr val="dk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54F2E95-9419-401C-9499-ACCD79399B12}">
      <dsp:nvSpPr>
        <dsp:cNvPr id="0" name=""/>
        <dsp:cNvSpPr/>
      </dsp:nvSpPr>
      <dsp:spPr>
        <a:xfrm>
          <a:off x="5080154" y="13459"/>
          <a:ext cx="1460263" cy="1253555"/>
        </a:xfrm>
        <a:prstGeom prst="hexagon">
          <a:avLst>
            <a:gd name="adj" fmla="val 25000"/>
            <a:gd name="vf" fmla="val 115470"/>
          </a:avLst>
        </a:prstGeom>
        <a:solidFill>
          <a:schemeClr val="dk2">
            <a:hueOff val="0"/>
            <a:satOff val="0"/>
            <a:lumOff val="0"/>
            <a:alphaOff val="0"/>
          </a:schemeClr>
        </a:solidFill>
        <a:ln w="15875" cap="flat" cmpd="sng" algn="ctr">
          <a:solidFill>
            <a:schemeClr val="dk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15240" rIns="0" bIns="15240" numCol="1" spcCol="1270" anchor="ctr" anchorCtr="0">
          <a:noAutofit/>
        </a:bodyPr>
        <a:lstStyle/>
        <a:p>
          <a:pPr marL="0" lvl="0" indent="0" algn="ctr" defTabSz="533400">
            <a:lnSpc>
              <a:spcPct val="90000"/>
            </a:lnSpc>
            <a:spcBef>
              <a:spcPct val="0"/>
            </a:spcBef>
            <a:spcAft>
              <a:spcPct val="35000"/>
            </a:spcAft>
            <a:buNone/>
          </a:pPr>
          <a:r>
            <a:rPr lang="en-US" sz="1200" kern="1200" dirty="0"/>
            <a:t>PACE</a:t>
          </a:r>
        </a:p>
      </dsp:txBody>
      <dsp:txXfrm>
        <a:off x="5306305" y="207598"/>
        <a:ext cx="1007961" cy="865277"/>
      </dsp:txXfrm>
    </dsp:sp>
    <dsp:sp modelId="{73703CFC-B73B-4CEA-9247-62DC96F662DB}">
      <dsp:nvSpPr>
        <dsp:cNvPr id="0" name=""/>
        <dsp:cNvSpPr/>
      </dsp:nvSpPr>
      <dsp:spPr>
        <a:xfrm>
          <a:off x="6343666" y="575081"/>
          <a:ext cx="170107" cy="146829"/>
        </a:xfrm>
        <a:prstGeom prst="hexagon">
          <a:avLst>
            <a:gd name="adj" fmla="val 25000"/>
            <a:gd name="vf" fmla="val 115470"/>
          </a:avLst>
        </a:prstGeom>
        <a:solidFill>
          <a:schemeClr val="lt2">
            <a:hueOff val="0"/>
            <a:satOff val="0"/>
            <a:lumOff val="0"/>
            <a:alphaOff val="0"/>
          </a:schemeClr>
        </a:solidFill>
        <a:ln w="15875" cap="flat" cmpd="sng" algn="ctr">
          <a:solidFill>
            <a:schemeClr val="dk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C0D2BF6B-911C-471C-B56B-C471FCE01A5B}">
      <dsp:nvSpPr>
        <dsp:cNvPr id="0" name=""/>
        <dsp:cNvSpPr/>
      </dsp:nvSpPr>
      <dsp:spPr>
        <a:xfrm>
          <a:off x="6336493" y="712733"/>
          <a:ext cx="1460263" cy="1253555"/>
        </a:xfrm>
        <a:prstGeom prst="hexagon">
          <a:avLst>
            <a:gd name="adj" fmla="val 25000"/>
            <a:gd name="vf" fmla="val 115470"/>
          </a:avLst>
        </a:prstGeom>
        <a:blipFill>
          <a:blip xmlns:r="http://schemas.openxmlformats.org/officeDocument/2006/relationships" r:embed="rId5" cstate="print">
            <a:extLst>
              <a:ext uri="{28A0092B-C50C-407E-A947-70E740481C1C}">
                <a14:useLocalDpi xmlns:a14="http://schemas.microsoft.com/office/drawing/2010/main" val="0"/>
              </a:ext>
            </a:extLst>
          </a:blip>
          <a:srcRect/>
          <a:stretch>
            <a:fillRect l="-122000" r="-122000"/>
          </a:stretch>
        </a:blipFill>
        <a:ln w="15875" cap="flat" cmpd="sng" algn="ctr">
          <a:solidFill>
            <a:schemeClr val="dk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C371DC20-C7AA-4091-8C62-AF9061C4E13D}">
      <dsp:nvSpPr>
        <dsp:cNvPr id="0" name=""/>
        <dsp:cNvSpPr/>
      </dsp:nvSpPr>
      <dsp:spPr>
        <a:xfrm>
          <a:off x="6627520" y="740264"/>
          <a:ext cx="170107" cy="146829"/>
        </a:xfrm>
        <a:prstGeom prst="hexagon">
          <a:avLst>
            <a:gd name="adj" fmla="val 25000"/>
            <a:gd name="vf" fmla="val 115470"/>
          </a:avLst>
        </a:prstGeom>
        <a:solidFill>
          <a:schemeClr val="lt2">
            <a:hueOff val="0"/>
            <a:satOff val="0"/>
            <a:lumOff val="0"/>
            <a:alphaOff val="0"/>
          </a:schemeClr>
        </a:solidFill>
        <a:ln w="15875" cap="flat" cmpd="sng" algn="ctr">
          <a:solidFill>
            <a:schemeClr val="dk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1D144B9C-31CB-4E03-A5CB-CCB11A8DEB17}">
      <dsp:nvSpPr>
        <dsp:cNvPr id="0" name=""/>
        <dsp:cNvSpPr/>
      </dsp:nvSpPr>
      <dsp:spPr>
        <a:xfrm>
          <a:off x="6336493" y="2095988"/>
          <a:ext cx="1460263" cy="1253555"/>
        </a:xfrm>
        <a:prstGeom prst="hexagon">
          <a:avLst>
            <a:gd name="adj" fmla="val 25000"/>
            <a:gd name="vf" fmla="val 115470"/>
          </a:avLst>
        </a:prstGeom>
        <a:solidFill>
          <a:schemeClr val="dk2">
            <a:hueOff val="0"/>
            <a:satOff val="0"/>
            <a:lumOff val="0"/>
            <a:alphaOff val="0"/>
          </a:schemeClr>
        </a:solidFill>
        <a:ln w="15875" cap="flat" cmpd="sng" algn="ctr">
          <a:solidFill>
            <a:schemeClr val="dk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15240" rIns="0" bIns="15240" numCol="1" spcCol="1270" anchor="ctr" anchorCtr="0">
          <a:noAutofit/>
        </a:bodyPr>
        <a:lstStyle/>
        <a:p>
          <a:pPr marL="0" lvl="0" indent="0" algn="ctr" defTabSz="533400">
            <a:lnSpc>
              <a:spcPct val="90000"/>
            </a:lnSpc>
            <a:spcBef>
              <a:spcPct val="0"/>
            </a:spcBef>
            <a:spcAft>
              <a:spcPct val="35000"/>
            </a:spcAft>
            <a:buNone/>
          </a:pPr>
          <a:r>
            <a:rPr lang="en-US" sz="1200" kern="1200" dirty="0"/>
            <a:t>SEP</a:t>
          </a:r>
        </a:p>
      </dsp:txBody>
      <dsp:txXfrm>
        <a:off x="6562644" y="2290127"/>
        <a:ext cx="1007961" cy="865277"/>
      </dsp:txXfrm>
    </dsp:sp>
    <dsp:sp modelId="{A1CDCD99-9F65-4607-A6AF-CE257FEB96D8}">
      <dsp:nvSpPr>
        <dsp:cNvPr id="0" name=""/>
        <dsp:cNvSpPr/>
      </dsp:nvSpPr>
      <dsp:spPr>
        <a:xfrm>
          <a:off x="6625471" y="3194149"/>
          <a:ext cx="170107" cy="146829"/>
        </a:xfrm>
        <a:prstGeom prst="hexagon">
          <a:avLst>
            <a:gd name="adj" fmla="val 25000"/>
            <a:gd name="vf" fmla="val 115470"/>
          </a:avLst>
        </a:prstGeom>
        <a:solidFill>
          <a:schemeClr val="lt2">
            <a:hueOff val="0"/>
            <a:satOff val="0"/>
            <a:lumOff val="0"/>
            <a:alphaOff val="0"/>
          </a:schemeClr>
        </a:solidFill>
        <a:ln w="15875" cap="flat" cmpd="sng" algn="ctr">
          <a:solidFill>
            <a:schemeClr val="dk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E494B490-5B5E-4907-BCCB-D59618475FF3}">
      <dsp:nvSpPr>
        <dsp:cNvPr id="0" name=""/>
        <dsp:cNvSpPr/>
      </dsp:nvSpPr>
      <dsp:spPr>
        <a:xfrm>
          <a:off x="5080154" y="2782415"/>
          <a:ext cx="1460263" cy="1253555"/>
        </a:xfrm>
        <a:prstGeom prst="hexagon">
          <a:avLst>
            <a:gd name="adj" fmla="val 25000"/>
            <a:gd name="vf" fmla="val 115470"/>
          </a:avLst>
        </a:prstGeom>
        <a:blipFill>
          <a:blip xmlns:r="http://schemas.openxmlformats.org/officeDocument/2006/relationships" r:embed="rId6" cstate="print">
            <a:extLst>
              <a:ext uri="{28A0092B-C50C-407E-A947-70E740481C1C}">
                <a14:useLocalDpi xmlns:a14="http://schemas.microsoft.com/office/drawing/2010/main" val="0"/>
              </a:ext>
            </a:extLst>
          </a:blip>
          <a:srcRect/>
          <a:stretch>
            <a:fillRect l="-15000" r="-15000"/>
          </a:stretch>
        </a:blipFill>
        <a:ln w="15875" cap="flat" cmpd="sng" algn="ctr">
          <a:solidFill>
            <a:schemeClr val="dk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9C3A7ABF-9039-4534-A559-0D582810495A}">
      <dsp:nvSpPr>
        <dsp:cNvPr id="0" name=""/>
        <dsp:cNvSpPr/>
      </dsp:nvSpPr>
      <dsp:spPr>
        <a:xfrm>
          <a:off x="6354938" y="3332413"/>
          <a:ext cx="170107" cy="146829"/>
        </a:xfrm>
        <a:prstGeom prst="hexagon">
          <a:avLst>
            <a:gd name="adj" fmla="val 25000"/>
            <a:gd name="vf" fmla="val 115470"/>
          </a:avLst>
        </a:prstGeom>
        <a:solidFill>
          <a:schemeClr val="lt2">
            <a:hueOff val="0"/>
            <a:satOff val="0"/>
            <a:lumOff val="0"/>
            <a:alphaOff val="0"/>
          </a:schemeClr>
        </a:solidFill>
        <a:ln w="15875" cap="flat" cmpd="sng" algn="ctr">
          <a:solidFill>
            <a:schemeClr val="dk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26F24F7-C409-4648-AE63-FC4D49609962}">
      <dsp:nvSpPr>
        <dsp:cNvPr id="0" name=""/>
        <dsp:cNvSpPr/>
      </dsp:nvSpPr>
      <dsp:spPr>
        <a:xfrm>
          <a:off x="2567476" y="2774462"/>
          <a:ext cx="1460263" cy="1253555"/>
        </a:xfrm>
        <a:prstGeom prst="hexagon">
          <a:avLst>
            <a:gd name="adj" fmla="val 25000"/>
            <a:gd name="vf" fmla="val 115470"/>
          </a:avLst>
        </a:prstGeom>
        <a:solidFill>
          <a:schemeClr val="dk2">
            <a:hueOff val="0"/>
            <a:satOff val="0"/>
            <a:lumOff val="0"/>
            <a:alphaOff val="0"/>
          </a:schemeClr>
        </a:solidFill>
        <a:ln w="15875" cap="flat" cmpd="sng" algn="ctr">
          <a:solidFill>
            <a:schemeClr val="dk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15240" rIns="0" bIns="15240" numCol="1" spcCol="1270" anchor="ctr" anchorCtr="0">
          <a:noAutofit/>
        </a:bodyPr>
        <a:lstStyle/>
        <a:p>
          <a:pPr marL="0" lvl="0" indent="0" algn="ctr" defTabSz="533400">
            <a:lnSpc>
              <a:spcPct val="90000"/>
            </a:lnSpc>
            <a:spcBef>
              <a:spcPct val="0"/>
            </a:spcBef>
            <a:spcAft>
              <a:spcPct val="35000"/>
            </a:spcAft>
            <a:buNone/>
          </a:pPr>
          <a:r>
            <a:rPr lang="en-US" sz="1200" kern="1200" dirty="0"/>
            <a:t>VW Settlement</a:t>
          </a:r>
        </a:p>
      </dsp:txBody>
      <dsp:txXfrm>
        <a:off x="2793627" y="2968601"/>
        <a:ext cx="1007961" cy="865277"/>
      </dsp:txXfrm>
    </dsp:sp>
    <dsp:sp modelId="{ADD672CF-FF04-4E01-8EBE-A10893BD8D82}">
      <dsp:nvSpPr>
        <dsp:cNvPr id="0" name=""/>
        <dsp:cNvSpPr/>
      </dsp:nvSpPr>
      <dsp:spPr>
        <a:xfrm>
          <a:off x="2608466" y="3329966"/>
          <a:ext cx="170107" cy="146829"/>
        </a:xfrm>
        <a:prstGeom prst="hexagon">
          <a:avLst>
            <a:gd name="adj" fmla="val 25000"/>
            <a:gd name="vf" fmla="val 115470"/>
          </a:avLst>
        </a:prstGeom>
        <a:solidFill>
          <a:schemeClr val="lt2">
            <a:hueOff val="0"/>
            <a:satOff val="0"/>
            <a:lumOff val="0"/>
            <a:alphaOff val="0"/>
          </a:schemeClr>
        </a:solidFill>
        <a:ln w="15875" cap="flat" cmpd="sng" algn="ctr">
          <a:solidFill>
            <a:schemeClr val="dk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78D01127-F5D4-4A02-B0BB-B0E4B764A3A9}">
      <dsp:nvSpPr>
        <dsp:cNvPr id="0" name=""/>
        <dsp:cNvSpPr/>
      </dsp:nvSpPr>
      <dsp:spPr>
        <a:xfrm>
          <a:off x="1311137" y="3471289"/>
          <a:ext cx="1460263" cy="1253555"/>
        </a:xfrm>
        <a:prstGeom prst="hexagon">
          <a:avLst>
            <a:gd name="adj" fmla="val 25000"/>
            <a:gd name="vf" fmla="val 115470"/>
          </a:avLst>
        </a:prstGeom>
        <a:blipFill>
          <a:blip xmlns:r="http://schemas.openxmlformats.org/officeDocument/2006/relationships" r:embed="rId7">
            <a:extLst>
              <a:ext uri="{28A0092B-C50C-407E-A947-70E740481C1C}">
                <a14:useLocalDpi xmlns:a14="http://schemas.microsoft.com/office/drawing/2010/main" val="0"/>
              </a:ext>
            </a:extLst>
          </a:blip>
          <a:srcRect/>
          <a:stretch>
            <a:fillRect l="-14000" r="-14000"/>
          </a:stretch>
        </a:blipFill>
        <a:ln w="15875" cap="flat" cmpd="sng" algn="ctr">
          <a:solidFill>
            <a:schemeClr val="dk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1582996-571D-44D8-9302-E5272CDA54D5}">
      <dsp:nvSpPr>
        <dsp:cNvPr id="0" name=""/>
        <dsp:cNvSpPr/>
      </dsp:nvSpPr>
      <dsp:spPr>
        <a:xfrm>
          <a:off x="2305141" y="3489031"/>
          <a:ext cx="170107" cy="146829"/>
        </a:xfrm>
        <a:prstGeom prst="hexagon">
          <a:avLst>
            <a:gd name="adj" fmla="val 25000"/>
            <a:gd name="vf" fmla="val 115470"/>
          </a:avLst>
        </a:prstGeom>
        <a:solidFill>
          <a:schemeClr val="lt2">
            <a:hueOff val="0"/>
            <a:satOff val="0"/>
            <a:lumOff val="0"/>
            <a:alphaOff val="0"/>
          </a:schemeClr>
        </a:solidFill>
        <a:ln w="15875" cap="flat" cmpd="sng" algn="ctr">
          <a:solidFill>
            <a:schemeClr val="dk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3A23CA7-D265-493D-9FC7-E21B99C4A931}">
      <dsp:nvSpPr>
        <dsp:cNvPr id="0" name=""/>
        <dsp:cNvSpPr/>
      </dsp:nvSpPr>
      <dsp:spPr>
        <a:xfrm>
          <a:off x="7586683" y="2798321"/>
          <a:ext cx="1460263" cy="1253555"/>
        </a:xfrm>
        <a:prstGeom prst="hexagon">
          <a:avLst>
            <a:gd name="adj" fmla="val 25000"/>
            <a:gd name="vf" fmla="val 115470"/>
          </a:avLst>
        </a:prstGeom>
        <a:solidFill>
          <a:schemeClr val="dk2">
            <a:hueOff val="0"/>
            <a:satOff val="0"/>
            <a:lumOff val="0"/>
            <a:alphaOff val="0"/>
          </a:schemeClr>
        </a:solidFill>
        <a:ln w="15875" cap="flat" cmpd="sng" algn="ctr">
          <a:solidFill>
            <a:schemeClr val="dk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15240" rIns="0" bIns="15240" numCol="1" spcCol="1270" anchor="ctr" anchorCtr="0">
          <a:noAutofit/>
        </a:bodyPr>
        <a:lstStyle/>
        <a:p>
          <a:pPr marL="0" lvl="0" indent="0" algn="ctr" defTabSz="533400">
            <a:lnSpc>
              <a:spcPct val="90000"/>
            </a:lnSpc>
            <a:spcBef>
              <a:spcPct val="0"/>
            </a:spcBef>
            <a:spcAft>
              <a:spcPct val="35000"/>
            </a:spcAft>
            <a:buNone/>
          </a:pPr>
          <a:r>
            <a:rPr lang="en-US" sz="1200" kern="1200" dirty="0"/>
            <a:t>Federal Recovery and Infrastructure Funding</a:t>
          </a:r>
        </a:p>
      </dsp:txBody>
      <dsp:txXfrm>
        <a:off x="7812834" y="2992460"/>
        <a:ext cx="1007961" cy="865277"/>
      </dsp:txXfrm>
    </dsp:sp>
    <dsp:sp modelId="{875ABD7C-BD01-4153-BDD7-518A49D4E564}">
      <dsp:nvSpPr>
        <dsp:cNvPr id="0" name=""/>
        <dsp:cNvSpPr/>
      </dsp:nvSpPr>
      <dsp:spPr>
        <a:xfrm>
          <a:off x="7875661" y="3896482"/>
          <a:ext cx="170107" cy="146829"/>
        </a:xfrm>
        <a:prstGeom prst="hexagon">
          <a:avLst>
            <a:gd name="adj" fmla="val 25000"/>
            <a:gd name="vf" fmla="val 115470"/>
          </a:avLst>
        </a:prstGeom>
        <a:solidFill>
          <a:schemeClr val="lt2">
            <a:hueOff val="0"/>
            <a:satOff val="0"/>
            <a:lumOff val="0"/>
            <a:alphaOff val="0"/>
          </a:schemeClr>
        </a:solidFill>
        <a:ln w="15875" cap="flat" cmpd="sng" algn="ctr">
          <a:solidFill>
            <a:schemeClr val="dk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F2A58BB-194B-412C-8530-67B11018138E}">
      <dsp:nvSpPr>
        <dsp:cNvPr id="0" name=""/>
        <dsp:cNvSpPr/>
      </dsp:nvSpPr>
      <dsp:spPr>
        <a:xfrm>
          <a:off x="6330344" y="3484749"/>
          <a:ext cx="1460263" cy="1253555"/>
        </a:xfrm>
        <a:prstGeom prst="hexagon">
          <a:avLst>
            <a:gd name="adj" fmla="val 25000"/>
            <a:gd name="vf" fmla="val 115470"/>
          </a:avLst>
        </a:prstGeom>
        <a:blipFill>
          <a:blip xmlns:r="http://schemas.openxmlformats.org/officeDocument/2006/relationships" r:embed="rId8" cstate="print">
            <a:extLst>
              <a:ext uri="{28A0092B-C50C-407E-A947-70E740481C1C}">
                <a14:useLocalDpi xmlns:a14="http://schemas.microsoft.com/office/drawing/2010/main" val="0"/>
              </a:ext>
            </a:extLst>
          </a:blip>
          <a:srcRect/>
          <a:stretch>
            <a:fillRect l="-14000" r="-14000"/>
          </a:stretch>
        </a:blipFill>
        <a:ln w="15875" cap="flat" cmpd="sng" algn="ctr">
          <a:solidFill>
            <a:schemeClr val="dk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CA1D19A9-FCE8-4C06-9711-B5BCA230AE29}">
      <dsp:nvSpPr>
        <dsp:cNvPr id="0" name=""/>
        <dsp:cNvSpPr/>
      </dsp:nvSpPr>
      <dsp:spPr>
        <a:xfrm>
          <a:off x="7605128" y="4034747"/>
          <a:ext cx="170107" cy="146829"/>
        </a:xfrm>
        <a:prstGeom prst="hexagon">
          <a:avLst>
            <a:gd name="adj" fmla="val 25000"/>
            <a:gd name="vf" fmla="val 115470"/>
          </a:avLst>
        </a:prstGeom>
        <a:solidFill>
          <a:schemeClr val="lt2">
            <a:hueOff val="0"/>
            <a:satOff val="0"/>
            <a:lumOff val="0"/>
            <a:alphaOff val="0"/>
          </a:schemeClr>
        </a:solidFill>
        <a:ln w="15875" cap="flat" cmpd="sng" algn="ctr">
          <a:solidFill>
            <a:schemeClr val="dk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18EA3E12-6244-4B21-94B3-0F3F768E9EC5}">
      <dsp:nvSpPr>
        <dsp:cNvPr id="0" name=""/>
        <dsp:cNvSpPr/>
      </dsp:nvSpPr>
      <dsp:spPr>
        <a:xfrm>
          <a:off x="7591807" y="26918"/>
          <a:ext cx="1460263" cy="1253555"/>
        </a:xfrm>
        <a:prstGeom prst="hexagon">
          <a:avLst>
            <a:gd name="adj" fmla="val 25000"/>
            <a:gd name="vf" fmla="val 115470"/>
          </a:avLst>
        </a:prstGeom>
        <a:solidFill>
          <a:schemeClr val="dk2">
            <a:hueOff val="0"/>
            <a:satOff val="0"/>
            <a:lumOff val="0"/>
            <a:alphaOff val="0"/>
          </a:schemeClr>
        </a:solidFill>
        <a:ln w="15875" cap="flat" cmpd="sng" algn="ctr">
          <a:solidFill>
            <a:schemeClr val="dk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15240" rIns="0" bIns="15240" numCol="1" spcCol="1270" anchor="ctr" anchorCtr="0">
          <a:noAutofit/>
        </a:bodyPr>
        <a:lstStyle/>
        <a:p>
          <a:pPr marL="0" lvl="0" indent="0" algn="ctr" defTabSz="533400">
            <a:lnSpc>
              <a:spcPct val="90000"/>
            </a:lnSpc>
            <a:spcBef>
              <a:spcPct val="0"/>
            </a:spcBef>
            <a:spcAft>
              <a:spcPct val="35000"/>
            </a:spcAft>
            <a:buNone/>
          </a:pPr>
          <a:r>
            <a:rPr lang="en-US" sz="1200" kern="1200" dirty="0"/>
            <a:t>Weatherization</a:t>
          </a:r>
        </a:p>
      </dsp:txBody>
      <dsp:txXfrm>
        <a:off x="7817958" y="221057"/>
        <a:ext cx="1007961" cy="865277"/>
      </dsp:txXfrm>
    </dsp:sp>
    <dsp:sp modelId="{7348DFF7-D4D9-43E5-85D2-EE9552564897}">
      <dsp:nvSpPr>
        <dsp:cNvPr id="0" name=""/>
        <dsp:cNvSpPr/>
      </dsp:nvSpPr>
      <dsp:spPr>
        <a:xfrm>
          <a:off x="8601182" y="1129362"/>
          <a:ext cx="170107" cy="146829"/>
        </a:xfrm>
        <a:prstGeom prst="hexagon">
          <a:avLst>
            <a:gd name="adj" fmla="val 25000"/>
            <a:gd name="vf" fmla="val 115470"/>
          </a:avLst>
        </a:prstGeom>
        <a:solidFill>
          <a:schemeClr val="lt2">
            <a:hueOff val="0"/>
            <a:satOff val="0"/>
            <a:lumOff val="0"/>
            <a:alphaOff val="0"/>
          </a:schemeClr>
        </a:solidFill>
        <a:ln w="15875" cap="flat" cmpd="sng" algn="ctr">
          <a:solidFill>
            <a:schemeClr val="dk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6FBF2AA9-2180-469E-8FF4-30D8661F6FB6}">
      <dsp:nvSpPr>
        <dsp:cNvPr id="0" name=""/>
        <dsp:cNvSpPr/>
      </dsp:nvSpPr>
      <dsp:spPr>
        <a:xfrm>
          <a:off x="7591807" y="1410784"/>
          <a:ext cx="1460263" cy="1253555"/>
        </a:xfrm>
        <a:prstGeom prst="hexagon">
          <a:avLst>
            <a:gd name="adj" fmla="val 25000"/>
            <a:gd name="vf" fmla="val 115470"/>
          </a:avLst>
        </a:prstGeom>
        <a:blipFill>
          <a:blip xmlns:r="http://schemas.openxmlformats.org/officeDocument/2006/relationships" r:embed="rId9" cstate="print">
            <a:extLst>
              <a:ext uri="{28A0092B-C50C-407E-A947-70E740481C1C}">
                <a14:useLocalDpi xmlns:a14="http://schemas.microsoft.com/office/drawing/2010/main" val="0"/>
              </a:ext>
            </a:extLst>
          </a:blip>
          <a:srcRect/>
          <a:stretch>
            <a:fillRect l="-26000" r="-26000"/>
          </a:stretch>
        </a:blipFill>
        <a:ln w="15875" cap="flat" cmpd="sng" algn="ctr">
          <a:solidFill>
            <a:schemeClr val="dk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F0722CB7-D6AD-4028-AB75-9B0EDC4D07FB}">
      <dsp:nvSpPr>
        <dsp:cNvPr id="0" name=""/>
        <dsp:cNvSpPr/>
      </dsp:nvSpPr>
      <dsp:spPr>
        <a:xfrm>
          <a:off x="8601182" y="1418126"/>
          <a:ext cx="170107" cy="146829"/>
        </a:xfrm>
        <a:prstGeom prst="hexagon">
          <a:avLst>
            <a:gd name="adj" fmla="val 25000"/>
            <a:gd name="vf" fmla="val 115470"/>
          </a:avLst>
        </a:prstGeom>
        <a:solidFill>
          <a:schemeClr val="lt2">
            <a:hueOff val="0"/>
            <a:satOff val="0"/>
            <a:lumOff val="0"/>
            <a:alphaOff val="0"/>
          </a:schemeClr>
        </a:solidFill>
        <a:ln w="15875" cap="flat" cmpd="sng" algn="ctr">
          <a:solidFill>
            <a:schemeClr val="dk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6D08C446-6EB0-4CC6-810B-9F22EB6F92CD}">
      <dsp:nvSpPr>
        <dsp:cNvPr id="0" name=""/>
        <dsp:cNvSpPr/>
      </dsp:nvSpPr>
      <dsp:spPr>
        <a:xfrm>
          <a:off x="3818691" y="3476795"/>
          <a:ext cx="1460263" cy="1253555"/>
        </a:xfrm>
        <a:prstGeom prst="hexagon">
          <a:avLst>
            <a:gd name="adj" fmla="val 25000"/>
            <a:gd name="vf" fmla="val 115470"/>
          </a:avLst>
        </a:prstGeom>
        <a:solidFill>
          <a:schemeClr val="dk2">
            <a:hueOff val="0"/>
            <a:satOff val="0"/>
            <a:lumOff val="0"/>
            <a:alphaOff val="0"/>
          </a:schemeClr>
        </a:solidFill>
        <a:ln w="15875" cap="flat" cmpd="sng" algn="ctr">
          <a:solidFill>
            <a:schemeClr val="dk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15240" rIns="0" bIns="15240" numCol="1" spcCol="1270" anchor="ctr" anchorCtr="0">
          <a:noAutofit/>
        </a:bodyPr>
        <a:lstStyle/>
        <a:p>
          <a:pPr marL="0" lvl="0" indent="0" algn="ctr" defTabSz="533400">
            <a:lnSpc>
              <a:spcPct val="90000"/>
            </a:lnSpc>
            <a:spcBef>
              <a:spcPct val="0"/>
            </a:spcBef>
            <a:spcAft>
              <a:spcPct val="35000"/>
            </a:spcAft>
            <a:buNone/>
          </a:pPr>
          <a:r>
            <a:rPr lang="en-US" sz="1200" kern="1200" dirty="0"/>
            <a:t>Private Sector and Foundations</a:t>
          </a:r>
        </a:p>
      </dsp:txBody>
      <dsp:txXfrm>
        <a:off x="4044842" y="3670934"/>
        <a:ext cx="1007961" cy="865277"/>
      </dsp:txXfrm>
    </dsp:sp>
    <dsp:sp modelId="{A5FB0C3F-3B11-4685-BACF-660754C89EC5}">
      <dsp:nvSpPr>
        <dsp:cNvPr id="0" name=""/>
        <dsp:cNvSpPr/>
      </dsp:nvSpPr>
      <dsp:spPr>
        <a:xfrm>
          <a:off x="4107669" y="4574956"/>
          <a:ext cx="170107" cy="146829"/>
        </a:xfrm>
        <a:prstGeom prst="hexagon">
          <a:avLst>
            <a:gd name="adj" fmla="val 25000"/>
            <a:gd name="vf" fmla="val 115470"/>
          </a:avLst>
        </a:prstGeom>
        <a:solidFill>
          <a:schemeClr val="lt2">
            <a:hueOff val="0"/>
            <a:satOff val="0"/>
            <a:lumOff val="0"/>
            <a:alphaOff val="0"/>
          </a:schemeClr>
        </a:solidFill>
        <a:ln w="15875" cap="flat" cmpd="sng" algn="ctr">
          <a:solidFill>
            <a:schemeClr val="dk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4801408B-EA06-4642-B849-0F48134B7137}">
      <dsp:nvSpPr>
        <dsp:cNvPr id="0" name=""/>
        <dsp:cNvSpPr/>
      </dsp:nvSpPr>
      <dsp:spPr>
        <a:xfrm>
          <a:off x="2562352" y="4163222"/>
          <a:ext cx="1460263" cy="1253555"/>
        </a:xfrm>
        <a:prstGeom prst="hexagon">
          <a:avLst>
            <a:gd name="adj" fmla="val 25000"/>
            <a:gd name="vf" fmla="val 115470"/>
          </a:avLst>
        </a:prstGeom>
        <a:blipFill>
          <a:blip xmlns:r="http://schemas.openxmlformats.org/officeDocument/2006/relationships" r:embed="rId10" cstate="print">
            <a:extLst>
              <a:ext uri="{28A0092B-C50C-407E-A947-70E740481C1C}">
                <a14:useLocalDpi xmlns:a14="http://schemas.microsoft.com/office/drawing/2010/main" val="0"/>
              </a:ext>
            </a:extLst>
          </a:blip>
          <a:srcRect/>
          <a:stretch>
            <a:fillRect l="-26000" r="-26000"/>
          </a:stretch>
        </a:blipFill>
        <a:ln w="15875" cap="flat" cmpd="sng" algn="ctr">
          <a:solidFill>
            <a:schemeClr val="dk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7BC536F7-1387-4E0D-93EF-FE1C4E2BC8DE}">
      <dsp:nvSpPr>
        <dsp:cNvPr id="0" name=""/>
        <dsp:cNvSpPr/>
      </dsp:nvSpPr>
      <dsp:spPr>
        <a:xfrm>
          <a:off x="3837136" y="4713220"/>
          <a:ext cx="170107" cy="146829"/>
        </a:xfrm>
        <a:prstGeom prst="hexagon">
          <a:avLst>
            <a:gd name="adj" fmla="val 25000"/>
            <a:gd name="vf" fmla="val 115470"/>
          </a:avLst>
        </a:prstGeom>
        <a:solidFill>
          <a:schemeClr val="lt2">
            <a:hueOff val="0"/>
            <a:satOff val="0"/>
            <a:lumOff val="0"/>
            <a:alphaOff val="0"/>
          </a:schemeClr>
        </a:solidFill>
        <a:ln w="15875" cap="flat" cmpd="sng" algn="ctr">
          <a:solidFill>
            <a:schemeClr val="dk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F39F7764-78AA-4D4B-900A-FC9146D54804}">
      <dsp:nvSpPr>
        <dsp:cNvPr id="0" name=""/>
        <dsp:cNvSpPr/>
      </dsp:nvSpPr>
      <dsp:spPr>
        <a:xfrm>
          <a:off x="88616" y="2791604"/>
          <a:ext cx="1460263" cy="1253555"/>
        </a:xfrm>
        <a:prstGeom prst="hexagon">
          <a:avLst>
            <a:gd name="adj" fmla="val 25000"/>
            <a:gd name="vf" fmla="val 115470"/>
          </a:avLst>
        </a:prstGeom>
        <a:solidFill>
          <a:schemeClr val="dk2">
            <a:hueOff val="0"/>
            <a:satOff val="0"/>
            <a:lumOff val="0"/>
            <a:alphaOff val="0"/>
          </a:schemeClr>
        </a:solidFill>
        <a:ln w="15875" cap="flat" cmpd="sng" algn="ctr">
          <a:solidFill>
            <a:schemeClr val="dk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15240" rIns="0" bIns="15240" numCol="1" spcCol="1270" anchor="ctr" anchorCtr="0">
          <a:noAutofit/>
        </a:bodyPr>
        <a:lstStyle/>
        <a:p>
          <a:pPr marL="0" lvl="0" indent="0" algn="ctr" defTabSz="533400">
            <a:lnSpc>
              <a:spcPct val="90000"/>
            </a:lnSpc>
            <a:spcBef>
              <a:spcPct val="0"/>
            </a:spcBef>
            <a:spcAft>
              <a:spcPct val="35000"/>
            </a:spcAft>
            <a:buNone/>
          </a:pPr>
          <a:r>
            <a:rPr lang="en-US" sz="1200" kern="1200" dirty="0"/>
            <a:t>EPA</a:t>
          </a:r>
        </a:p>
      </dsp:txBody>
      <dsp:txXfrm>
        <a:off x="314767" y="2985743"/>
        <a:ext cx="1007961" cy="865277"/>
      </dsp:txXfrm>
    </dsp:sp>
    <dsp:sp modelId="{960B7820-D502-41F4-BCB3-DC31C80F33DD}">
      <dsp:nvSpPr>
        <dsp:cNvPr id="0" name=""/>
        <dsp:cNvSpPr/>
      </dsp:nvSpPr>
      <dsp:spPr>
        <a:xfrm>
          <a:off x="6362111" y="5422284"/>
          <a:ext cx="170107" cy="146829"/>
        </a:xfrm>
        <a:prstGeom prst="hexagon">
          <a:avLst>
            <a:gd name="adj" fmla="val 25000"/>
            <a:gd name="vf" fmla="val 115470"/>
          </a:avLst>
        </a:prstGeom>
        <a:solidFill>
          <a:schemeClr val="lt2">
            <a:hueOff val="0"/>
            <a:satOff val="0"/>
            <a:lumOff val="0"/>
            <a:alphaOff val="0"/>
          </a:schemeClr>
        </a:solidFill>
        <a:ln w="15875" cap="flat" cmpd="sng" algn="ctr">
          <a:solidFill>
            <a:schemeClr val="dk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73740805-B136-4FDC-A144-0F2361F68230}">
      <dsp:nvSpPr>
        <dsp:cNvPr id="0" name=""/>
        <dsp:cNvSpPr/>
      </dsp:nvSpPr>
      <dsp:spPr>
        <a:xfrm>
          <a:off x="5070931" y="4169952"/>
          <a:ext cx="1460263" cy="1253555"/>
        </a:xfrm>
        <a:prstGeom prst="hexagon">
          <a:avLst>
            <a:gd name="adj" fmla="val 25000"/>
            <a:gd name="vf" fmla="val 115470"/>
          </a:avLst>
        </a:prstGeom>
        <a:blipFill>
          <a:blip xmlns:r="http://schemas.openxmlformats.org/officeDocument/2006/relationships" r:embed="rId11" cstate="print">
            <a:extLst>
              <a:ext uri="{28A0092B-C50C-407E-A947-70E740481C1C}">
                <a14:useLocalDpi xmlns:a14="http://schemas.microsoft.com/office/drawing/2010/main" val="0"/>
              </a:ext>
            </a:extLst>
          </a:blip>
          <a:srcRect/>
          <a:stretch>
            <a:fillRect l="-26000" r="-26000"/>
          </a:stretch>
        </a:blipFill>
        <a:ln w="15875" cap="flat" cmpd="sng" algn="ctr">
          <a:solidFill>
            <a:schemeClr val="dk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730E2E35-5F91-46F5-A496-9ADF4A904F7B}">
      <dsp:nvSpPr>
        <dsp:cNvPr id="0" name=""/>
        <dsp:cNvSpPr/>
      </dsp:nvSpPr>
      <dsp:spPr>
        <a:xfrm>
          <a:off x="6075182" y="5254654"/>
          <a:ext cx="170107" cy="146829"/>
        </a:xfrm>
        <a:prstGeom prst="hexagon">
          <a:avLst>
            <a:gd name="adj" fmla="val 25000"/>
            <a:gd name="vf" fmla="val 115470"/>
          </a:avLst>
        </a:prstGeom>
        <a:solidFill>
          <a:schemeClr val="lt2">
            <a:hueOff val="0"/>
            <a:satOff val="0"/>
            <a:lumOff val="0"/>
            <a:alphaOff val="0"/>
          </a:schemeClr>
        </a:solidFill>
        <a:ln w="15875" cap="flat" cmpd="sng" algn="ctr">
          <a:solidFill>
            <a:schemeClr val="dk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8C78BCED-9CCD-419B-86B3-DF5161AACF62}">
      <dsp:nvSpPr>
        <dsp:cNvPr id="0" name=""/>
        <dsp:cNvSpPr/>
      </dsp:nvSpPr>
      <dsp:spPr>
        <a:xfrm>
          <a:off x="7587708" y="4184635"/>
          <a:ext cx="1460263" cy="1253555"/>
        </a:xfrm>
        <a:prstGeom prst="hexagon">
          <a:avLst>
            <a:gd name="adj" fmla="val 25000"/>
            <a:gd name="vf" fmla="val 115470"/>
          </a:avLst>
        </a:prstGeom>
        <a:solidFill>
          <a:schemeClr val="dk2">
            <a:hueOff val="0"/>
            <a:satOff val="0"/>
            <a:lumOff val="0"/>
            <a:alphaOff val="0"/>
          </a:schemeClr>
        </a:solidFill>
        <a:ln w="15875" cap="flat" cmpd="sng" algn="ctr">
          <a:solidFill>
            <a:schemeClr val="dk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15240" rIns="0" bIns="15240" numCol="1" spcCol="1270" anchor="ctr" anchorCtr="0">
          <a:noAutofit/>
        </a:bodyPr>
        <a:lstStyle/>
        <a:p>
          <a:pPr marL="0" lvl="0" indent="0" algn="ctr" defTabSz="533400">
            <a:lnSpc>
              <a:spcPct val="90000"/>
            </a:lnSpc>
            <a:spcBef>
              <a:spcPct val="0"/>
            </a:spcBef>
            <a:spcAft>
              <a:spcPct val="35000"/>
            </a:spcAft>
            <a:buNone/>
          </a:pPr>
          <a:r>
            <a:rPr lang="en-US" sz="1200" kern="1200" dirty="0"/>
            <a:t>Utility Investments</a:t>
          </a:r>
        </a:p>
      </dsp:txBody>
      <dsp:txXfrm>
        <a:off x="7813859" y="4378774"/>
        <a:ext cx="1007961" cy="865277"/>
      </dsp:txXfrm>
    </dsp:sp>
    <dsp:sp modelId="{D2845E3C-015C-4CFF-BE47-579656F5481A}">
      <dsp:nvSpPr>
        <dsp:cNvPr id="0" name=""/>
        <dsp:cNvSpPr/>
      </dsp:nvSpPr>
      <dsp:spPr>
        <a:xfrm>
          <a:off x="8862492" y="4734633"/>
          <a:ext cx="170107" cy="146829"/>
        </a:xfrm>
        <a:prstGeom prst="hexagon">
          <a:avLst>
            <a:gd name="adj" fmla="val 25000"/>
            <a:gd name="vf" fmla="val 115470"/>
          </a:avLst>
        </a:prstGeom>
        <a:solidFill>
          <a:schemeClr val="lt2">
            <a:hueOff val="0"/>
            <a:satOff val="0"/>
            <a:lumOff val="0"/>
            <a:alphaOff val="0"/>
          </a:schemeClr>
        </a:solidFill>
        <a:ln w="15875" cap="flat" cmpd="sng" algn="ctr">
          <a:solidFill>
            <a:schemeClr val="dk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AA20EDCB-3717-4055-8A3A-F0B737F0400E}">
      <dsp:nvSpPr>
        <dsp:cNvPr id="0" name=""/>
        <dsp:cNvSpPr/>
      </dsp:nvSpPr>
      <dsp:spPr>
        <a:xfrm>
          <a:off x="8843022" y="3498208"/>
          <a:ext cx="1460263" cy="1253555"/>
        </a:xfrm>
        <a:prstGeom prst="hexagon">
          <a:avLst>
            <a:gd name="adj" fmla="val 25000"/>
            <a:gd name="vf" fmla="val 115470"/>
          </a:avLst>
        </a:prstGeom>
        <a:blipFill>
          <a:blip xmlns:r="http://schemas.openxmlformats.org/officeDocument/2006/relationships" r:embed="rId12" cstate="print">
            <a:extLst>
              <a:ext uri="{28A0092B-C50C-407E-A947-70E740481C1C}">
                <a14:useLocalDpi xmlns:a14="http://schemas.microsoft.com/office/drawing/2010/main" val="0"/>
              </a:ext>
            </a:extLst>
          </a:blip>
          <a:srcRect/>
          <a:stretch>
            <a:fillRect l="-14000" r="-14000"/>
          </a:stretch>
        </a:blipFill>
        <a:ln w="15875" cap="flat" cmpd="sng" algn="ctr">
          <a:solidFill>
            <a:schemeClr val="dk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DAD4D0B5-B74A-4BE3-BF98-790D3D369FDA}">
      <dsp:nvSpPr>
        <dsp:cNvPr id="0" name=""/>
        <dsp:cNvSpPr/>
      </dsp:nvSpPr>
      <dsp:spPr>
        <a:xfrm>
          <a:off x="9133025" y="4596369"/>
          <a:ext cx="170107" cy="146829"/>
        </a:xfrm>
        <a:prstGeom prst="hexagon">
          <a:avLst>
            <a:gd name="adj" fmla="val 25000"/>
            <a:gd name="vf" fmla="val 115470"/>
          </a:avLst>
        </a:prstGeom>
        <a:solidFill>
          <a:schemeClr val="lt2">
            <a:hueOff val="0"/>
            <a:satOff val="0"/>
            <a:lumOff val="0"/>
            <a:alphaOff val="0"/>
          </a:schemeClr>
        </a:solidFill>
        <a:ln w="15875" cap="flat" cmpd="sng" algn="ctr">
          <a:solidFill>
            <a:schemeClr val="dk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8/layout/HexagonCluster">
  <dgm:title val=""/>
  <dgm:desc val=""/>
  <dgm:catLst>
    <dgm:cat type="picture" pri="21000"/>
    <dgm:cat type="relationship" pri="3200"/>
    <dgm:cat type="pictureconvert" pri="21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tyleData>
  <dgm:clr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clrData>
  <dgm:layoutNode name="Name0">
    <dgm:varLst>
      <dgm:chMax val="21"/>
      <dgm:chPref val="21"/>
    </dgm:varLst>
    <dgm:shape xmlns:r="http://schemas.openxmlformats.org/officeDocument/2006/relationships" r:blip="">
      <dgm:adjLst/>
    </dgm:shape>
    <dgm:choose name="Name1">
      <dgm:if name="Name2" axis="ch" ptType="node" func="cnt" op="equ" val="1">
        <dgm:alg type="composite">
          <dgm:param type="ar" val="1.3871"/>
        </dgm:alg>
        <dgm:constrLst>
          <dgm:constr type="primFontSz" for="des" ptType="node" op="equ" val="65"/>
          <dgm:constr type="l" for="ch" forName="text1" refType="w" fact="0.4525"/>
          <dgm:constr type="t" for="ch" forName="text1" refType="h" fact="0.346"/>
          <dgm:constr type="w" for="ch" forName="text1" refType="w" fact="0.5475"/>
          <dgm:constr type="h" for="ch" forName="text1" refType="h" fact="0.654"/>
          <dgm:constr type="l" for="ch" forName="textaccent1" refType="w" fact="0.4652"/>
          <dgm:constr type="t" for="ch" forName="textaccent1" refType="h" fact="0.6348"/>
          <dgm:constr type="w" for="ch" forName="textaccent1" refType="w" fact="0.0639"/>
          <dgm:constr type="h" for="ch" forName="textaccent1" refType="h" fact="0.0765"/>
          <dgm:constr type="l" for="ch" forName="image1" refType="w" fact="0"/>
          <dgm:constr type="t" for="ch" forName="image1" refType="h" fact="0"/>
          <dgm:constr type="w" for="ch" forName="image1" refType="w" fact="0.5468"/>
          <dgm:constr type="h" for="ch" forName="image1" refType="h" fact="0.6538"/>
          <dgm:constr type="l" for="ch" forName="imageaccent1" refType="w" fact="0.3702"/>
          <dgm:constr type="t" for="ch" forName="imageaccent1" refType="h" fact="0.5633"/>
          <dgm:constr type="w" for="ch" forName="imageaccent1" refType="w" fact="0.0639"/>
          <dgm:constr type="h" for="ch" forName="imageaccent1" refType="h" fact="0.0765"/>
        </dgm:constrLst>
      </dgm:if>
      <dgm:if name="Name3" axis="ch" ptType="node" func="cnt" op="equ" val="2">
        <dgm:alg type="composite">
          <dgm:param type="ar" val="2.6443"/>
        </dgm:alg>
        <dgm:constrLst>
          <dgm:constr type="primFontSz" for="des" ptType="node" op="equ" val="65"/>
          <dgm:constr type="l" for="ch" forName="text1" refType="w" fact="0.2383"/>
          <dgm:constr type="t" for="ch" forName="text1" refType="h" fact="0.3501"/>
          <dgm:constr type="w" for="ch" forName="text1" refType="w" fact="0.285"/>
          <dgm:constr type="h" for="ch" forName="text1" refType="h" fact="0.6499"/>
          <dgm:constr type="l" for="ch" forName="textaccent1" refType="w" fact="0.2472"/>
          <dgm:constr type="t" for="ch" forName="textaccent1" refType="h" fact="0.6371"/>
          <dgm:constr type="w" for="ch" forName="textaccent1" refType="w" fact="0.0333"/>
          <dgm:constr type="h" for="ch" forName="textaccent1" refType="h" fact="0.076"/>
          <dgm:constr type="l" for="ch" forName="image1" refType="w" fact="0"/>
          <dgm:constr type="t" for="ch" forName="image1" refType="h" fact="0"/>
          <dgm:constr type="w" for="ch" forName="image1" refType="w" fact="0.285"/>
          <dgm:constr type="h" for="ch" forName="image1" refType="h" fact="0.6499"/>
          <dgm:constr type="l" for="ch" forName="imageaccent1" refType="w" fact="0.1942"/>
          <dgm:constr type="t" for="ch" forName="imageaccent1" refType="h" fact="0.5602"/>
          <dgm:constr type="w" for="ch" forName="imageaccent1" refType="w" fact="0.0333"/>
          <dgm:constr type="h" for="ch" forName="imageaccent1" refType="h" fact="0.076"/>
          <dgm:constr type="l" for="ch" forName="text2" refType="w" fact="0.4767"/>
          <dgm:constr type="t" for="ch" forName="text2" refType="h" fact="0"/>
          <dgm:constr type="w" for="ch" forName="text2" refType="w" fact="0.285"/>
          <dgm:constr type="h" for="ch" forName="text2" refType="h" fact="0.6499"/>
          <dgm:constr type="l" for="ch" forName="textaccent2" refType="w" fact="0.6709"/>
          <dgm:constr type="t" for="ch" forName="textaccent2" refType="h" fact="0.5602"/>
          <dgm:constr type="w" for="ch" forName="textaccent2" refType="w" fact="0.0333"/>
          <dgm:constr type="h" for="ch" forName="textaccent2" refType="h" fact="0.076"/>
          <dgm:constr type="l" for="ch" forName="image2" refType="w" fact="0.715"/>
          <dgm:constr type="t" for="ch" forName="image2" refType="h" fact="0.3501"/>
          <dgm:constr type="w" for="ch" forName="image2" refType="w" fact="0.285"/>
          <dgm:constr type="h" for="ch" forName="image2" refType="h" fact="0.6499"/>
          <dgm:constr type="l" for="ch" forName="imageaccent2" refType="w" fact="0.7239"/>
          <dgm:constr type="t" for="ch" forName="imageaccent2" refType="h" fact="0.6371"/>
          <dgm:constr type="w" for="ch" forName="imageaccent2" refType="w" fact="0.0333"/>
          <dgm:constr type="h" for="ch" forName="imageaccent2" refType="h" fact="0.076"/>
        </dgm:constrLst>
      </dgm:if>
      <dgm:if name="Name4" axis="ch" ptType="node" func="cnt" op="equ" val="3">
        <dgm:alg type="composite">
          <dgm:param type="ar" val="1.5623"/>
        </dgm:alg>
        <dgm:constrLst>
          <dgm:constr type="primFontSz" for="des" ptType="node" op="equ" val="65"/>
          <dgm:constr type="l" for="ch" forName="text1" refType="w" fact="0.2402"/>
          <dgm:constr type="t" for="ch" forName="text1" refType="h" fact="0.6215"/>
          <dgm:constr type="w" for="ch" forName="text1" refType="w" fact="0.281"/>
          <dgm:constr type="h" for="ch" forName="text1" refType="h" fact="0.3785"/>
          <dgm:constr type="l" for="ch" forName="textaccent1" refType="w" fact="0.2475"/>
          <dgm:constr type="t" for="ch" forName="textaccent1" refType="h" fact="0.7886"/>
          <dgm:constr type="w" for="ch" forName="textaccent1" refType="w" fact="0.0329"/>
          <dgm:constr type="h" for="ch" forName="textaccent1" refType="h" fact="0.0443"/>
          <dgm:constr type="l" for="ch" forName="image1" refType="w" fact="0"/>
          <dgm:constr type="t" for="ch" forName="image1" refType="h" fact="0.4182"/>
          <dgm:constr type="w" for="ch" forName="image1" refType="w" fact="0.281"/>
          <dgm:constr type="h" for="ch" forName="image1" refType="h" fact="0.3785"/>
          <dgm:constr type="l" for="ch" forName="imageaccent1" refType="w" fact="0.1913"/>
          <dgm:constr type="t" for="ch" forName="imageaccent1" refType="h" fact="0.7467"/>
          <dgm:constr type="w" for="ch" forName="imageaccent1" refType="w" fact="0.0329"/>
          <dgm:constr type="h" for="ch" forName="imageaccent1" refType="h" fact="0.0443"/>
          <dgm:constr type="l" for="ch" forName="text2" refType="w" fact="0.4796"/>
          <dgm:constr type="t" for="ch" forName="text2" refType="h" fact="0.4137"/>
          <dgm:constr type="w" for="ch" forName="text2" refType="w" fact="0.281"/>
          <dgm:constr type="h" for="ch" forName="text2" refType="h" fact="0.3785"/>
          <dgm:constr type="l" for="ch" forName="textaccent2" refType="w" fact="0.6717"/>
          <dgm:constr type="t" for="ch" forName="textaccent2" refType="h" fact="0.7418"/>
          <dgm:constr type="w" for="ch" forName="textaccent2" refType="w" fact="0.0329"/>
          <dgm:constr type="h" for="ch" forName="textaccent2" refType="h" fact="0.0443"/>
          <dgm:constr type="l" for="ch" forName="image2" refType="w" fact="0.719"/>
          <dgm:constr type="t" for="ch" forName="image2" refType="h" fact="0.6215"/>
          <dgm:constr type="w" for="ch" forName="image2" refType="w" fact="0.281"/>
          <dgm:constr type="h" for="ch" forName="image2" refType="h" fact="0.3785"/>
          <dgm:constr type="l" for="ch" forName="imageaccent2" refType="w" fact="0.7263"/>
          <dgm:constr type="t" for="ch" forName="imageaccent2" refType="h" fact="0.7886"/>
          <dgm:constr type="w" for="ch" forName="imageaccent2" refType="w" fact="0.0329"/>
          <dgm:constr type="h" for="ch" forName="imageaccent2" refType="h" fact="0.0443"/>
          <dgm:constr type="l" for="ch" forName="text3" refType="w" fact="0.2402"/>
          <dgm:constr type="t" for="ch" forName="text3" refType="h" fact="0.2068"/>
          <dgm:constr type="w" for="ch" forName="text3" refType="w" fact="0.281"/>
          <dgm:constr type="h" for="ch" forName="text3" refType="h" fact="0.3785"/>
          <dgm:constr type="l" for="ch" forName="textaccent3" refType="w" fact="0.4307"/>
          <dgm:constr type="t" for="ch" forName="textaccent3" refType="h" fact="0.215"/>
          <dgm:constr type="w" for="ch" forName="textaccent3" refType="w" fact="0.0329"/>
          <dgm:constr type="h" for="ch" forName="textaccent3" refType="h" fact="0.0443"/>
          <dgm:constr type="l" for="ch" forName="image3" refType="w" fact="0.4796"/>
          <dgm:constr type="t" for="ch" forName="image3" refType="h" fact="0"/>
          <dgm:constr type="w" for="ch" forName="image3" refType="w" fact="0.281"/>
          <dgm:constr type="h" for="ch" forName="image3" refType="h" fact="0.3785"/>
          <dgm:constr type="l" for="ch" forName="imageaccent3" refType="w" fact="0.4879"/>
          <dgm:constr type="t" for="ch" forName="imageaccent3" refType="h" fact="0.1662"/>
          <dgm:constr type="w" for="ch" forName="imageaccent3" refType="w" fact="0.0329"/>
          <dgm:constr type="h" for="ch" forName="imageaccent3" refType="h" fact="0.0443"/>
        </dgm:constrLst>
      </dgm:if>
      <dgm:if name="Name5" axis="ch" ptType="node" func="cnt" op="equ" val="4">
        <dgm:alg type="composite">
          <dgm:param type="ar" val="1.943"/>
        </dgm:alg>
        <dgm:constrLst>
          <dgm:constr type="primFontSz" for="des" ptType="node" op="equ" val="65"/>
          <dgm:constr type="l" for="ch" forName="image2" refType="w" fact="0.5787"/>
          <dgm:constr type="t" for="ch" forName="image2" refType="h" fact="0.6208"/>
          <dgm:constr type="w" for="ch" forName="image2" refType="w" fact="0.227"/>
          <dgm:constr type="h" for="ch" forName="image2" refType="h" fact="0.3786"/>
          <dgm:constr type="l" for="ch" forName="text4" refType="w" fact="0.5787"/>
          <dgm:constr type="t" for="ch" forName="text4" refType="h" fact="0.2081"/>
          <dgm:constr type="w" for="ch" forName="text4" refType="w" fact="0.227"/>
          <dgm:constr type="h" for="ch" forName="text4" refType="h" fact="0.3786"/>
          <dgm:constr type="l" for="ch" forName="text2" refType="w" fact="0.3852"/>
          <dgm:constr type="t" for="ch" forName="text2" refType="h" fact="0.4127"/>
          <dgm:constr type="w" for="ch" forName="text2" refType="w" fact="0.227"/>
          <dgm:constr type="h" for="ch" forName="text2" refType="h" fact="0.3786"/>
          <dgm:constr type="l" for="ch" forName="image3" refType="w" fact="0.3852"/>
          <dgm:constr type="t" for="ch" forName="image3" refType="h" fact="0"/>
          <dgm:constr type="w" for="ch" forName="image3" refType="w" fact="0.227"/>
          <dgm:constr type="h" for="ch" forName="image3" refType="h" fact="0.3786"/>
          <dgm:constr type="l" for="ch" forName="text1" refType="w" fact="0.1927"/>
          <dgm:constr type="t" for="ch" forName="text1" refType="h" fact="0.6214"/>
          <dgm:constr type="w" for="ch" forName="text1" refType="w" fact="0.227"/>
          <dgm:constr type="h" for="ch" forName="text1" refType="h" fact="0.3786"/>
          <dgm:constr type="l" for="ch" forName="textaccent1" refType="w" fact="0.1998"/>
          <dgm:constr type="t" for="ch" forName="textaccent1" refType="h" fact="0.7887"/>
          <dgm:constr type="w" for="ch" forName="textaccent1" refType="w" fact="0.0265"/>
          <dgm:constr type="h" for="ch" forName="textaccent1" refType="h" fact="0.0444"/>
          <dgm:constr type="l" for="ch" forName="image1" refType="w" fact="0"/>
          <dgm:constr type="t" for="ch" forName="image1" refType="h" fact="0.4156"/>
          <dgm:constr type="w" for="ch" forName="image1" refType="w" fact="0.227"/>
          <dgm:constr type="h" for="ch" forName="image1" refType="h" fact="0.3786"/>
          <dgm:constr type="l" for="ch" forName="imageaccent1" refType="w" fact="0.1537"/>
          <dgm:constr type="t" for="ch" forName="imageaccent1" refType="h" fact="0.7417"/>
          <dgm:constr type="w" for="ch" forName="imageaccent1" refType="w" fact="0.0265"/>
          <dgm:constr type="h" for="ch" forName="imageaccent1" refType="h" fact="0.0444"/>
          <dgm:constr type="l" for="ch" forName="textaccent2" refType="w" fact="0.5407"/>
          <dgm:constr type="t" for="ch" forName="textaccent2" refType="h" fact="0.7384"/>
          <dgm:constr type="w" for="ch" forName="textaccent2" refType="w" fact="0.0265"/>
          <dgm:constr type="h" for="ch" forName="textaccent2" refType="h" fact="0.0444"/>
          <dgm:constr type="l" for="ch" forName="imageaccent2" refType="w" fact="0.5839"/>
          <dgm:constr type="t" for="ch" forName="imageaccent2" refType="h" fact="0.7904"/>
          <dgm:constr type="w" for="ch" forName="imageaccent2" refType="w" fact="0.0265"/>
          <dgm:constr type="h" for="ch" forName="imageaccent2" refType="h" fact="0.0444"/>
          <dgm:constr type="l" for="ch" forName="text3" refType="w" fact="0.1927"/>
          <dgm:constr type="t" for="ch" forName="text3" refType="h" fact="0.2087"/>
          <dgm:constr type="w" for="ch" forName="text3" refType="w" fact="0.227"/>
          <dgm:constr type="h" for="ch" forName="text3" refType="h" fact="0.3786"/>
          <dgm:constr type="l" for="ch" forName="textaccent3" refType="w" fact="0.3472"/>
          <dgm:constr type="t" for="ch" forName="textaccent3" refType="h" fact="0.2165"/>
          <dgm:constr type="w" for="ch" forName="textaccent3" refType="w" fact="0.0265"/>
          <dgm:constr type="h" for="ch" forName="textaccent3" refType="h" fact="0.0444"/>
          <dgm:constr type="l" for="ch" forName="imageaccent3" refType="w" fact="0.3904"/>
          <dgm:constr type="t" for="ch" forName="imageaccent3" refType="h" fact="0.1678"/>
          <dgm:constr type="w" for="ch" forName="imageaccent3" refType="w" fact="0.0265"/>
          <dgm:constr type="h" for="ch" forName="imageaccent3" refType="h" fact="0.0444"/>
          <dgm:constr type="l" for="ch" forName="textaccent4" refType="w" fact="0.7739"/>
          <dgm:constr type="t" for="ch" forName="textaccent4" refType="h" fact="0.3752"/>
          <dgm:constr type="w" for="ch" forName="textaccent4" refType="w" fact="0.0265"/>
          <dgm:constr type="h" for="ch" forName="textaccent4" refType="h" fact="0.0444"/>
          <dgm:constr type="l" for="ch" forName="image4" refType="w" fact="0.773"/>
          <dgm:constr type="t" for="ch" forName="image4" refType="h" fact="0.4162"/>
          <dgm:constr type="w" for="ch" forName="image4" refType="w" fact="0.227"/>
          <dgm:constr type="h" for="ch" forName="image4" refType="h" fact="0.3786"/>
          <dgm:constr type="l" for="ch" forName="imageaccent4" refType="w" fact="0.8188"/>
          <dgm:constr type="t" for="ch" forName="imageaccent4" refType="h" fact="0.4229"/>
          <dgm:constr type="w" for="ch" forName="imageaccent4" refType="w" fact="0.0265"/>
          <dgm:constr type="h" for="ch" forName="imageaccent4" refType="h" fact="0.0444"/>
        </dgm:constrLst>
      </dgm:if>
      <dgm:if name="Name6" axis="ch" ptType="node" func="cnt" op="equ" val="5">
        <dgm:alg type="composite">
          <dgm:param type="ar" val="2.3203"/>
        </dgm:alg>
        <dgm:constrLst>
          <dgm:constr type="primFontSz" for="des" ptType="node" op="equ" val="65"/>
          <dgm:constr type="l" for="ch" forName="image4" refType="w" fact="0.6491"/>
          <dgm:constr type="t" for="ch" forName="image4" refType="h" fact="0.4193"/>
          <dgm:constr type="w" for="ch" forName="image4" refType="w" fact="0.1886"/>
          <dgm:constr type="h" for="ch" forName="image4" refType="h" fact="0.3757"/>
          <dgm:constr type="l" for="ch" forName="text5" refType="w" fact="0.6491"/>
          <dgm:constr type="t" for="ch" forName="text5" refType="h" fact="0.004"/>
          <dgm:constr type="w" for="ch" forName="text5" refType="w" fact="0.1886"/>
          <dgm:constr type="h" for="ch" forName="text5" refType="h" fact="0.3757"/>
          <dgm:constr type="l" for="ch" forName="image5" refType="w" fact="0.8114"/>
          <dgm:constr type="t" for="ch" forName="image5" refType="h" fact="0.2136"/>
          <dgm:constr type="w" for="ch" forName="image5" refType="w" fact="0.1886"/>
          <dgm:constr type="h" for="ch" forName="image5" refType="h" fact="0.3757"/>
          <dgm:constr type="l" for="ch" forName="image2" refType="w" fact="0.4868"/>
          <dgm:constr type="t" for="ch" forName="image2" refType="h" fact="0.6235"/>
          <dgm:constr type="w" for="ch" forName="image2" refType="w" fact="0.1886"/>
          <dgm:constr type="h" for="ch" forName="image2" refType="h" fact="0.3757"/>
          <dgm:constr type="l" for="ch" forName="text4" refType="w" fact="0.4868"/>
          <dgm:constr type="t" for="ch" forName="text4" refType="h" fact="0.2081"/>
          <dgm:constr type="w" for="ch" forName="text4" refType="w" fact="0.1886"/>
          <dgm:constr type="h" for="ch" forName="text4" refType="h" fact="0.3757"/>
          <dgm:constr type="l" for="ch" forName="text2" refType="w" fact="0.3246"/>
          <dgm:constr type="t" for="ch" forName="text2" refType="h" fact="0.4154"/>
          <dgm:constr type="w" for="ch" forName="text2" refType="w" fact="0.1886"/>
          <dgm:constr type="h" for="ch" forName="text2" refType="h" fact="0.3757"/>
          <dgm:constr type="l" for="ch" forName="image3" refType="w" fact="0.3246"/>
          <dgm:constr type="t" for="ch" forName="image3" refType="h" fact="0"/>
          <dgm:constr type="w" for="ch" forName="image3" refType="w" fact="0.1886"/>
          <dgm:constr type="h" for="ch" forName="image3" refType="h" fact="0.3757"/>
          <dgm:constr type="l" for="ch" forName="text1" refType="w" fact="0.1623"/>
          <dgm:constr type="t" for="ch" forName="text1" refType="h" fact="0.6243"/>
          <dgm:constr type="w" for="ch" forName="text1" refType="w" fact="0.1886"/>
          <dgm:constr type="h" for="ch" forName="text1" refType="h" fact="0.3757"/>
          <dgm:constr type="l" for="ch" forName="text3" refType="w" fact="0.1623"/>
          <dgm:constr type="t" for="ch" forName="text3" refType="h" fact="0.2089"/>
          <dgm:constr type="w" for="ch" forName="text3" refType="w" fact="0.1886"/>
          <dgm:constr type="h" for="ch" forName="text3" refType="h" fact="0.3757"/>
          <dgm:constr type="l" for="ch" forName="textaccent1" refType="w" fact="0.1668"/>
          <dgm:constr type="t" for="ch" forName="textaccent1" refType="h" fact="0.7923"/>
          <dgm:constr type="w" for="ch" forName="textaccent1" refType="w" fact="0.022"/>
          <dgm:constr type="h" for="ch" forName="textaccent1" refType="h" fact="0.044"/>
          <dgm:constr type="l" for="ch" forName="image1" refType="w" fact="0"/>
          <dgm:constr type="t" for="ch" forName="image1" refType="h" fact="0.4166"/>
          <dgm:constr type="w" for="ch" forName="image1" refType="w" fact="0.1886"/>
          <dgm:constr type="h" for="ch" forName="image1" refType="h" fact="0.3757"/>
          <dgm:constr type="l" for="ch" forName="imageaccent1" refType="w" fact="0.1292"/>
          <dgm:constr type="t" for="ch" forName="imageaccent1" refType="h" fact="0.7424"/>
          <dgm:constr type="w" for="ch" forName="imageaccent1" refType="w" fact="0.022"/>
          <dgm:constr type="h" for="ch" forName="imageaccent1" refType="h" fact="0.044"/>
          <dgm:constr type="l" for="ch" forName="textaccent2" refType="w" fact="0.4544"/>
          <dgm:constr type="t" for="ch" forName="textaccent2" refType="h" fact="0.7404"/>
          <dgm:constr type="w" for="ch" forName="textaccent2" refType="w" fact="0.022"/>
          <dgm:constr type="h" for="ch" forName="textaccent2" refType="h" fact="0.044"/>
          <dgm:constr type="l" for="ch" forName="imageaccent2" refType="w" fact="0.4914"/>
          <dgm:constr type="t" for="ch" forName="imageaccent2" refType="h" fact="0.7907"/>
          <dgm:constr type="w" for="ch" forName="imageaccent2" refType="w" fact="0.022"/>
          <dgm:constr type="h" for="ch" forName="imageaccent2" refType="h" fact="0.044"/>
          <dgm:constr type="l" for="ch" forName="textaccent3" refType="w" fact="0.2915"/>
          <dgm:constr type="t" for="ch" forName="textaccent3" refType="h" fact="0.216"/>
          <dgm:constr type="w" for="ch" forName="textaccent3" refType="w" fact="0.022"/>
          <dgm:constr type="h" for="ch" forName="textaccent3" refType="h" fact="0.044"/>
          <dgm:constr type="l" for="ch" forName="imageaccent3" refType="w" fact="0.3299"/>
          <dgm:constr type="t" for="ch" forName="imageaccent3" refType="h" fact="0.1665"/>
          <dgm:constr type="w" for="ch" forName="imageaccent3" refType="w" fact="0.022"/>
          <dgm:constr type="h" for="ch" forName="imageaccent3" refType="h" fact="0.044"/>
          <dgm:constr type="l" for="ch" forName="textaccent4" refType="w" fact="0.65"/>
          <dgm:constr type="t" for="ch" forName="textaccent4" refType="h" fact="0.3746"/>
          <dgm:constr type="w" for="ch" forName="textaccent4" refType="w" fact="0.022"/>
          <dgm:constr type="h" for="ch" forName="textaccent4" refType="h" fact="0.044"/>
          <dgm:constr type="l" for="ch" forName="imageaccent4" refType="w" fact="0.6859"/>
          <dgm:constr type="t" for="ch" forName="imageaccent4" refType="h" fact="0.4261"/>
          <dgm:constr type="w" for="ch" forName="imageaccent4" refType="w" fact="0.022"/>
          <dgm:constr type="h" for="ch" forName="imageaccent4" refType="h" fact="0.044"/>
          <dgm:constr type="l" for="ch" forName="textaccent5" refType="w" fact="0.8123"/>
          <dgm:constr type="t" for="ch" forName="textaccent5" refType="h" fact="0.1724"/>
          <dgm:constr type="w" for="ch" forName="textaccent5" refType="w" fact="0.022"/>
          <dgm:constr type="h" for="ch" forName="textaccent5" refType="h" fact="0.044"/>
          <dgm:constr type="l" for="ch" forName="imageaccent5" refType="w" fact="0.849"/>
          <dgm:constr type="t" for="ch" forName="imageaccent5" refType="h" fact="0.222"/>
          <dgm:constr type="w" for="ch" forName="imageaccent5" refType="w" fact="0.022"/>
          <dgm:constr type="h" for="ch" forName="imageaccent5" refType="h" fact="0.044"/>
        </dgm:constrLst>
      </dgm:if>
      <dgm:if name="Name7" axis="ch" ptType="node" func="cnt" op="equ" val="6">
        <dgm:alg type="composite">
          <dgm:param type="ar" val="1.9179"/>
        </dgm:alg>
        <dgm:constrLst>
          <dgm:constr type="primFontSz" for="des" ptType="node" op="equ" val="65"/>
          <dgm:constr type="l" for="ch" forName="image4" refType="w" fact="0.6491"/>
          <dgm:constr type="t" for="ch" forName="image4" refType="h" fact="0.3466"/>
          <dgm:constr type="w" for="ch" forName="image4" refType="w" fact="0.1886"/>
          <dgm:constr type="h" for="ch" forName="image4" refType="h" fact="0.3106"/>
          <dgm:constr type="l" for="ch" forName="text5" refType="w" fact="0.6491"/>
          <dgm:constr type="t" for="ch" forName="text5" refType="h" fact="0.0033"/>
          <dgm:constr type="w" for="ch" forName="text5" refType="w" fact="0.1886"/>
          <dgm:constr type="h" for="ch" forName="text5" refType="h" fact="0.3106"/>
          <dgm:constr type="l" for="ch" forName="image5" refType="w" fact="0.8114"/>
          <dgm:constr type="t" for="ch" forName="image5" refType="h" fact="0.1766"/>
          <dgm:constr type="w" for="ch" forName="image5" refType="w" fact="0.1886"/>
          <dgm:constr type="h" for="ch" forName="image5" refType="h" fact="0.3106"/>
          <dgm:constr type="l" for="ch" forName="image2" refType="w" fact="0.4868"/>
          <dgm:constr type="t" for="ch" forName="image2" refType="h" fact="0.5154"/>
          <dgm:constr type="w" for="ch" forName="image2" refType="w" fact="0.1886"/>
          <dgm:constr type="h" for="ch" forName="image2" refType="h" fact="0.3106"/>
          <dgm:constr type="l" for="ch" forName="text4" refType="w" fact="0.4868"/>
          <dgm:constr type="t" for="ch" forName="text4" refType="h" fact="0.172"/>
          <dgm:constr type="w" for="ch" forName="text4" refType="w" fact="0.1886"/>
          <dgm:constr type="h" for="ch" forName="text4" refType="h" fact="0.3106"/>
          <dgm:constr type="l" for="ch" forName="text2" refType="w" fact="0.3246"/>
          <dgm:constr type="t" for="ch" forName="text2" refType="h" fact="0.3434"/>
          <dgm:constr type="w" for="ch" forName="text2" refType="w" fact="0.1886"/>
          <dgm:constr type="h" for="ch" forName="text2" refType="h" fact="0.3106"/>
          <dgm:constr type="l" for="ch" forName="image3" refType="w" fact="0.3246"/>
          <dgm:constr type="t" for="ch" forName="image3" refType="h" fact="0"/>
          <dgm:constr type="w" for="ch" forName="image3" refType="w" fact="0.1886"/>
          <dgm:constr type="h" for="ch" forName="image3" refType="h" fact="0.3106"/>
          <dgm:constr type="l" for="ch" forName="text1" refType="w" fact="0.1623"/>
          <dgm:constr type="t" for="ch" forName="text1" refType="h" fact="0.516"/>
          <dgm:constr type="w" for="ch" forName="text1" refType="w" fact="0.1886"/>
          <dgm:constr type="h" for="ch" forName="text1" refType="h" fact="0.3106"/>
          <dgm:constr type="l" for="ch" forName="text3" refType="w" fact="0.1623"/>
          <dgm:constr type="t" for="ch" forName="text3" refType="h" fact="0.1727"/>
          <dgm:constr type="w" for="ch" forName="text3" refType="w" fact="0.1886"/>
          <dgm:constr type="h" for="ch" forName="text3" refType="h" fact="0.3106"/>
          <dgm:constr type="l" for="ch" forName="textaccent1" refType="w" fact="0.1668"/>
          <dgm:constr type="t" for="ch" forName="textaccent1" refType="h" fact="0.6549"/>
          <dgm:constr type="w" for="ch" forName="textaccent1" refType="w" fact="0.022"/>
          <dgm:constr type="h" for="ch" forName="textaccent1" refType="h" fact="0.0364"/>
          <dgm:constr type="l" for="ch" forName="image1" refType="w" fact="0"/>
          <dgm:constr type="t" for="ch" forName="image1" refType="h" fact="0.3443"/>
          <dgm:constr type="w" for="ch" forName="image1" refType="w" fact="0.1886"/>
          <dgm:constr type="h" for="ch" forName="image1" refType="h" fact="0.3106"/>
          <dgm:constr type="l" for="ch" forName="imageaccent1" refType="w" fact="0.1292"/>
          <dgm:constr type="t" for="ch" forName="imageaccent1" refType="h" fact="0.6137"/>
          <dgm:constr type="w" for="ch" forName="imageaccent1" refType="w" fact="0.022"/>
          <dgm:constr type="h" for="ch" forName="imageaccent1" refType="h" fact="0.0364"/>
          <dgm:constr type="l" for="ch" forName="textaccent2" refType="w" fact="0.4544"/>
          <dgm:constr type="t" for="ch" forName="textaccent2" refType="h" fact="0.612"/>
          <dgm:constr type="w" for="ch" forName="textaccent2" refType="w" fact="0.022"/>
          <dgm:constr type="h" for="ch" forName="textaccent2" refType="h" fact="0.0364"/>
          <dgm:constr type="l" for="ch" forName="imageaccent2" refType="w" fact="0.4914"/>
          <dgm:constr type="t" for="ch" forName="imageaccent2" refType="h" fact="0.6536"/>
          <dgm:constr type="w" for="ch" forName="imageaccent2" refType="w" fact="0.022"/>
          <dgm:constr type="h" for="ch" forName="imageaccent2" refType="h" fact="0.0364"/>
          <dgm:constr type="l" for="ch" forName="textaccent3" refType="w" fact="0.2915"/>
          <dgm:constr type="t" for="ch" forName="textaccent3" refType="h" fact="0.1786"/>
          <dgm:constr type="w" for="ch" forName="textaccent3" refType="w" fact="0.022"/>
          <dgm:constr type="h" for="ch" forName="textaccent3" refType="h" fact="0.0364"/>
          <dgm:constr type="l" for="ch" forName="imageaccent3" refType="w" fact="0.3299"/>
          <dgm:constr type="t" for="ch" forName="imageaccent3" refType="h" fact="0.1376"/>
          <dgm:constr type="w" for="ch" forName="imageaccent3" refType="w" fact="0.022"/>
          <dgm:constr type="h" for="ch" forName="imageaccent3" refType="h" fact="0.0364"/>
          <dgm:constr type="l" for="ch" forName="textaccent4" refType="w" fact="0.65"/>
          <dgm:constr type="t" for="ch" forName="textaccent4" refType="h" fact="0.3096"/>
          <dgm:constr type="w" for="ch" forName="textaccent4" refType="w" fact="0.022"/>
          <dgm:constr type="h" for="ch" forName="textaccent4" refType="h" fact="0.0364"/>
          <dgm:constr type="l" for="ch" forName="imageaccent4" refType="w" fact="0.6859"/>
          <dgm:constr type="t" for="ch" forName="imageaccent4" refType="h" fact="0.3522"/>
          <dgm:constr type="w" for="ch" forName="imageaccent4" refType="w" fact="0.022"/>
          <dgm:constr type="h" for="ch" forName="imageaccent4" refType="h" fact="0.0364"/>
          <dgm:constr type="l" for="ch" forName="textaccent5" refType="w" fact="0.8123"/>
          <dgm:constr type="t" for="ch" forName="textaccent5" refType="h" fact="0.1425"/>
          <dgm:constr type="w" for="ch" forName="textaccent5" refType="w" fact="0.022"/>
          <dgm:constr type="h" for="ch" forName="textaccent5" refType="h" fact="0.0364"/>
          <dgm:constr type="l" for="ch" forName="imageaccent5" refType="w" fact="0.849"/>
          <dgm:constr type="t" for="ch" forName="imageaccent5" refType="h" fact="0.1835"/>
          <dgm:constr type="w" for="ch" forName="imageaccent5" refType="w" fact="0.022"/>
          <dgm:constr type="h" for="ch" forName="imageaccent5" refType="h" fact="0.0364"/>
          <dgm:constr type="l" for="ch" forName="image6" refType="w" fact="0.6491"/>
          <dgm:constr type="t" for="ch" forName="image6" refType="h" fact="0.6894"/>
          <dgm:constr type="w" for="ch" forName="image6" refType="w" fact="0.1886"/>
          <dgm:constr type="h" for="ch" forName="image6" refType="h" fact="0.3106"/>
          <dgm:constr type="l" for="ch" forName="text6" refType="w" fact="0.8114"/>
          <dgm:constr type="t" for="ch" forName="text6" refType="h" fact="0.5194"/>
          <dgm:constr type="w" for="ch" forName="text6" refType="w" fact="0.1886"/>
          <dgm:constr type="h" for="ch" forName="text6" refType="h" fact="0.3106"/>
          <dgm:constr type="l" for="ch" forName="imageaccent6" refType="w" fact="0.8138"/>
          <dgm:constr type="t" for="ch" forName="imageaccent6" refType="h" fact="0.8257"/>
          <dgm:constr type="w" for="ch" forName="imageaccent6" refType="w" fact="0.022"/>
          <dgm:constr type="h" for="ch" forName="imageaccent6" refType="h" fact="0.0364"/>
          <dgm:constr type="l" for="ch" forName="textaccent6" refType="w" fact="0.8488"/>
          <dgm:constr type="t" for="ch" forName="textaccent6" refType="h" fact="0.7914"/>
          <dgm:constr type="w" for="ch" forName="textaccent6" refType="w" fact="0.022"/>
          <dgm:constr type="h" for="ch" forName="textaccent6" refType="h" fact="0.0364"/>
        </dgm:constrLst>
      </dgm:if>
      <dgm:if name="Name8" axis="ch" ptType="node" func="cnt" op="equ" val="7">
        <dgm:alg type="composite">
          <dgm:param type="ar" val="1.6382"/>
        </dgm:alg>
        <dgm:constrLst>
          <dgm:constr type="primFontSz" for="des" ptType="node" op="equ" val="65"/>
          <dgm:constr type="l" for="ch" forName="image4" refType="w" fact="0.6491"/>
          <dgm:constr type="t" for="ch" forName="image4" refType="h" fact="0.2961"/>
          <dgm:constr type="w" for="ch" forName="image4" refType="w" fact="0.1886"/>
          <dgm:constr type="h" for="ch" forName="image4" refType="h" fact="0.2653"/>
          <dgm:constr type="l" for="ch" forName="text5" refType="w" fact="0.6491"/>
          <dgm:constr type="t" for="ch" forName="text5" refType="h" fact="0.0028"/>
          <dgm:constr type="w" for="ch" forName="text5" refType="w" fact="0.1886"/>
          <dgm:constr type="h" for="ch" forName="text5" refType="h" fact="0.2653"/>
          <dgm:constr type="l" for="ch" forName="image5" refType="w" fact="0.8114"/>
          <dgm:constr type="t" for="ch" forName="image5" refType="h" fact="0.1508"/>
          <dgm:constr type="w" for="ch" forName="image5" refType="w" fact="0.1886"/>
          <dgm:constr type="h" for="ch" forName="image5" refType="h" fact="0.2653"/>
          <dgm:constr type="l" for="ch" forName="image2" refType="w" fact="0.4868"/>
          <dgm:constr type="t" for="ch" forName="image2" refType="h" fact="0.4402"/>
          <dgm:constr type="w" for="ch" forName="image2" refType="w" fact="0.1886"/>
          <dgm:constr type="h" for="ch" forName="image2" refType="h" fact="0.2653"/>
          <dgm:constr type="l" for="ch" forName="text4" refType="w" fact="0.4868"/>
          <dgm:constr type="t" for="ch" forName="text4" refType="h" fact="0.1469"/>
          <dgm:constr type="w" for="ch" forName="text4" refType="w" fact="0.1886"/>
          <dgm:constr type="h" for="ch" forName="text4" refType="h" fact="0.2653"/>
          <dgm:constr type="l" for="ch" forName="text2" refType="w" fact="0.3246"/>
          <dgm:constr type="t" for="ch" forName="text2" refType="h" fact="0.2933"/>
          <dgm:constr type="w" for="ch" forName="text2" refType="w" fact="0.1886"/>
          <dgm:constr type="h" for="ch" forName="text2" refType="h" fact="0.2653"/>
          <dgm:constr type="l" for="ch" forName="image3" refType="w" fact="0.3246"/>
          <dgm:constr type="t" for="ch" forName="image3" refType="h" fact="0"/>
          <dgm:constr type="w" for="ch" forName="image3" refType="w" fact="0.1886"/>
          <dgm:constr type="h" for="ch" forName="image3" refType="h" fact="0.2653"/>
          <dgm:constr type="l" for="ch" forName="text1" refType="w" fact="0.1623"/>
          <dgm:constr type="t" for="ch" forName="text1" refType="h" fact="0.4408"/>
          <dgm:constr type="w" for="ch" forName="text1" refType="w" fact="0.1886"/>
          <dgm:constr type="h" for="ch" forName="text1" refType="h" fact="0.2653"/>
          <dgm:constr type="l" for="ch" forName="text3" refType="w" fact="0.1623"/>
          <dgm:constr type="t" for="ch" forName="text3" refType="h" fact="0.1475"/>
          <dgm:constr type="w" for="ch" forName="text3" refType="w" fact="0.1886"/>
          <dgm:constr type="h" for="ch" forName="text3" refType="h" fact="0.2653"/>
          <dgm:constr type="l" for="ch" forName="textaccent1" refType="w" fact="0.1668"/>
          <dgm:constr type="t" for="ch" forName="textaccent1" refType="h" fact="0.5594"/>
          <dgm:constr type="w" for="ch" forName="textaccent1" refType="w" fact="0.022"/>
          <dgm:constr type="h" for="ch" forName="textaccent1" refType="h" fact="0.0311"/>
          <dgm:constr type="l" for="ch" forName="image1" refType="w" fact="0"/>
          <dgm:constr type="t" for="ch" forName="image1" refType="h" fact="0.2941"/>
          <dgm:constr type="w" for="ch" forName="image1" refType="w" fact="0.1886"/>
          <dgm:constr type="h" for="ch" forName="image1" refType="h" fact="0.2653"/>
          <dgm:constr type="l" for="ch" forName="imageaccent1" refType="w" fact="0.1292"/>
          <dgm:constr type="t" for="ch" forName="imageaccent1" refType="h" fact="0.5242"/>
          <dgm:constr type="w" for="ch" forName="imageaccent1" refType="w" fact="0.022"/>
          <dgm:constr type="h" for="ch" forName="imageaccent1" refType="h" fact="0.0311"/>
          <dgm:constr type="l" for="ch" forName="textaccent2" refType="w" fact="0.4544"/>
          <dgm:constr type="t" for="ch" forName="textaccent2" refType="h" fact="0.5228"/>
          <dgm:constr type="w" for="ch" forName="textaccent2" refType="w" fact="0.022"/>
          <dgm:constr type="h" for="ch" forName="textaccent2" refType="h" fact="0.0311"/>
          <dgm:constr type="l" for="ch" forName="imageaccent2" refType="w" fact="0.4914"/>
          <dgm:constr type="t" for="ch" forName="imageaccent2" refType="h" fact="0.5583"/>
          <dgm:constr type="w" for="ch" forName="imageaccent2" refType="w" fact="0.022"/>
          <dgm:constr type="h" for="ch" forName="imageaccent2" refType="h" fact="0.0311"/>
          <dgm:constr type="l" for="ch" forName="textaccent3" refType="w" fact="0.2907"/>
          <dgm:constr type="t" for="ch" forName="textaccent3" refType="h" fact="0.1511"/>
          <dgm:constr type="w" for="ch" forName="textaccent3" refType="w" fact="0.022"/>
          <dgm:constr type="h" for="ch" forName="textaccent3" refType="h" fact="0.0311"/>
          <dgm:constr type="l" for="ch" forName="imageaccent3" refType="w" fact="0.3299"/>
          <dgm:constr type="t" for="ch" forName="imageaccent3" refType="h" fact="0.1175"/>
          <dgm:constr type="w" for="ch" forName="imageaccent3" refType="w" fact="0.022"/>
          <dgm:constr type="h" for="ch" forName="imageaccent3" refType="h" fact="0.0311"/>
          <dgm:constr type="l" for="ch" forName="textaccent4" refType="w" fact="0.65"/>
          <dgm:constr type="t" for="ch" forName="textaccent4" refType="h" fact="0.2645"/>
          <dgm:constr type="w" for="ch" forName="textaccent4" refType="w" fact="0.022"/>
          <dgm:constr type="h" for="ch" forName="textaccent4" refType="h" fact="0.0311"/>
          <dgm:constr type="l" for="ch" forName="imageaccent4" refType="w" fact="0.6859"/>
          <dgm:constr type="t" for="ch" forName="imageaccent4" refType="h" fact="0.3008"/>
          <dgm:constr type="w" for="ch" forName="imageaccent4" refType="w" fact="0.022"/>
          <dgm:constr type="h" for="ch" forName="imageaccent4" refType="h" fact="0.0311"/>
          <dgm:constr type="l" for="ch" forName="textaccent5" refType="w" fact="0.8123"/>
          <dgm:constr type="t" for="ch" forName="textaccent5" refType="h" fact="0.1217"/>
          <dgm:constr type="w" for="ch" forName="textaccent5" refType="w" fact="0.022"/>
          <dgm:constr type="h" for="ch" forName="textaccent5" refType="h" fact="0.0311"/>
          <dgm:constr type="l" for="ch" forName="imageaccent5" refType="w" fact="0.849"/>
          <dgm:constr type="t" for="ch" forName="imageaccent5" refType="h" fact="0.1567"/>
          <dgm:constr type="w" for="ch" forName="imageaccent5" refType="w" fact="0.022"/>
          <dgm:constr type="h" for="ch" forName="imageaccent5" refType="h" fact="0.0311"/>
          <dgm:constr type="l" for="ch" forName="image6" refType="w" fact="0.6491"/>
          <dgm:constr type="t" for="ch" forName="image6" refType="h" fact="0.5889"/>
          <dgm:constr type="w" for="ch" forName="image6" refType="w" fact="0.1886"/>
          <dgm:constr type="h" for="ch" forName="image6" refType="h" fact="0.2653"/>
          <dgm:constr type="l" for="ch" forName="text6" refType="w" fact="0.8114"/>
          <dgm:constr type="t" for="ch" forName="text6" refType="h" fact="0.4436"/>
          <dgm:constr type="w" for="ch" forName="text6" refType="w" fact="0.1886"/>
          <dgm:constr type="h" for="ch" forName="text6" refType="h" fact="0.2653"/>
          <dgm:constr type="l" for="ch" forName="imageaccent6" refType="w" fact="0.8138"/>
          <dgm:constr type="t" for="ch" forName="imageaccent6" refType="h" fact="0.7053"/>
          <dgm:constr type="w" for="ch" forName="imageaccent6" refType="w" fact="0.022"/>
          <dgm:constr type="h" for="ch" forName="imageaccent6" refType="h" fact="0.0311"/>
          <dgm:constr type="l" for="ch" forName="textaccent6" refType="w" fact="0.8488"/>
          <dgm:constr type="t" for="ch" forName="textaccent6" refType="h" fact="0.676"/>
          <dgm:constr type="w" for="ch" forName="textaccent6" refType="w" fact="0.022"/>
          <dgm:constr type="h" for="ch" forName="textaccent6" refType="h" fact="0.0311"/>
          <dgm:constr type="l" for="ch" forName="text7" refType="w" fact="0.3244"/>
          <dgm:constr type="t" for="ch" forName="text7" refType="h" fact="0.5872"/>
          <dgm:constr type="w" for="ch" forName="text7" refType="w" fact="0.1886"/>
          <dgm:constr type="h" for="ch" forName="text7" refType="h" fact="0.2653"/>
          <dgm:constr type="l" for="ch" forName="image7" refType="w" fact="0.1622"/>
          <dgm:constr type="t" for="ch" forName="image7" refType="h" fact="0.7347"/>
          <dgm:constr type="w" for="ch" forName="image7" refType="w" fact="0.1886"/>
          <dgm:constr type="h" for="ch" forName="image7" refType="h" fact="0.2653"/>
          <dgm:constr type="l" for="ch" forName="imageaccent7" refType="w" fact="0.2905"/>
          <dgm:constr type="t" for="ch" forName="imageaccent7" refType="h" fact="0.7384"/>
          <dgm:constr type="w" for="ch" forName="imageaccent7" refType="w" fact="0.022"/>
          <dgm:constr type="h" for="ch" forName="imageaccent7" refType="h" fact="0.0311"/>
          <dgm:constr type="l" for="ch" forName="textaccent7" refType="w" fact="0.3298"/>
          <dgm:constr type="t" for="ch" forName="textaccent7" refType="h" fact="0.7048"/>
          <dgm:constr type="w" for="ch" forName="textaccent7" refType="w" fact="0.022"/>
          <dgm:constr type="h" for="ch" forName="textaccent7" refType="h" fact="0.0311"/>
        </dgm:constrLst>
      </dgm:if>
      <dgm:if name="Name9" axis="ch" ptType="node" func="cnt" op="equ" val="8">
        <dgm:alg type="composite">
          <dgm:param type="ar" val="1.8974"/>
        </dgm:alg>
        <dgm:constrLst>
          <dgm:constr type="primFontSz" for="des" ptType="node" op="equ" val="65"/>
          <dgm:constr type="l" for="ch" forName="image4" refType="w" fact="0.5589"/>
          <dgm:constr type="t" for="ch" forName="image4" refType="h" fact="0.2952"/>
          <dgm:constr type="w" for="ch" forName="image4" refType="w" fact="0.1624"/>
          <dgm:constr type="h" for="ch" forName="image4" refType="h" fact="0.2645"/>
          <dgm:constr type="l" for="ch" forName="text5" refType="w" fact="0.5589"/>
          <dgm:constr type="t" for="ch" forName="text5" refType="h" fact="0.0028"/>
          <dgm:constr type="w" for="ch" forName="text5" refType="w" fact="0.1624"/>
          <dgm:constr type="h" for="ch" forName="text5" refType="h" fact="0.2645"/>
          <dgm:constr type="l" for="ch" forName="image5" refType="w" fact="0.6986"/>
          <dgm:constr type="t" for="ch" forName="image5" refType="h" fact="0.1504"/>
          <dgm:constr type="w" for="ch" forName="image5" refType="w" fact="0.1624"/>
          <dgm:constr type="h" for="ch" forName="image5" refType="h" fact="0.2645"/>
          <dgm:constr type="l" for="ch" forName="image2" refType="w" fact="0.4192"/>
          <dgm:constr type="t" for="ch" forName="image2" refType="h" fact="0.439"/>
          <dgm:constr type="w" for="ch" forName="image2" refType="w" fact="0.1624"/>
          <dgm:constr type="h" for="ch" forName="image2" refType="h" fact="0.2645"/>
          <dgm:constr type="l" for="ch" forName="text4" refType="w" fact="0.4192"/>
          <dgm:constr type="t" for="ch" forName="text4" refType="h" fact="0.1465"/>
          <dgm:constr type="w" for="ch" forName="text4" refType="w" fact="0.1624"/>
          <dgm:constr type="h" for="ch" forName="text4" refType="h" fact="0.2645"/>
          <dgm:constr type="l" for="ch" forName="text2" refType="w" fact="0.2794"/>
          <dgm:constr type="t" for="ch" forName="text2" refType="h" fact="0.2925"/>
          <dgm:constr type="w" for="ch" forName="text2" refType="w" fact="0.1624"/>
          <dgm:constr type="h" for="ch" forName="text2" refType="h" fact="0.2645"/>
          <dgm:constr type="l" for="ch" forName="image3" refType="w" fact="0.2794"/>
          <dgm:constr type="t" for="ch" forName="image3" refType="h" fact="0"/>
          <dgm:constr type="w" for="ch" forName="image3" refType="w" fact="0.1624"/>
          <dgm:constr type="h" for="ch" forName="image3" refType="h" fact="0.2645"/>
          <dgm:constr type="l" for="ch" forName="text1" refType="w" fact="0.1397"/>
          <dgm:constr type="t" for="ch" forName="text1" refType="h" fact="0.4395"/>
          <dgm:constr type="w" for="ch" forName="text1" refType="w" fact="0.1624"/>
          <dgm:constr type="h" for="ch" forName="text1" refType="h" fact="0.2645"/>
          <dgm:constr type="l" for="ch" forName="text3" refType="w" fact="0.1397"/>
          <dgm:constr type="t" for="ch" forName="text3" refType="h" fact="0.1471"/>
          <dgm:constr type="w" for="ch" forName="text3" refType="w" fact="0.1624"/>
          <dgm:constr type="h" for="ch" forName="text3" refType="h" fact="0.2645"/>
          <dgm:constr type="l" for="ch" forName="textaccent1" refType="w" fact="0.1436"/>
          <dgm:constr type="t" for="ch" forName="textaccent1" refType="h" fact="0.5578"/>
          <dgm:constr type="w" for="ch" forName="textaccent1" refType="w" fact="0.0189"/>
          <dgm:constr type="h" for="ch" forName="textaccent1" refType="h" fact="0.031"/>
          <dgm:constr type="l" for="ch" forName="image1" refType="w" fact="0"/>
          <dgm:constr type="t" for="ch" forName="image1" refType="h" fact="0.2933"/>
          <dgm:constr type="w" for="ch" forName="image1" refType="w" fact="0.1624"/>
          <dgm:constr type="h" for="ch" forName="image1" refType="h" fact="0.2645"/>
          <dgm:constr type="l" for="ch" forName="imageaccent1" refType="w" fact="0.1112"/>
          <dgm:constr type="t" for="ch" forName="imageaccent1" refType="h" fact="0.5227"/>
          <dgm:constr type="w" for="ch" forName="imageaccent1" refType="w" fact="0.0189"/>
          <dgm:constr type="h" for="ch" forName="imageaccent1" refType="h" fact="0.031"/>
          <dgm:constr type="l" for="ch" forName="textaccent2" refType="w" fact="0.3912"/>
          <dgm:constr type="t" for="ch" forName="textaccent2" refType="h" fact="0.5213"/>
          <dgm:constr type="w" for="ch" forName="textaccent2" refType="w" fact="0.0189"/>
          <dgm:constr type="h" for="ch" forName="textaccent2" refType="h" fact="0.031"/>
          <dgm:constr type="l" for="ch" forName="imageaccent2" refType="w" fact="0.4231"/>
          <dgm:constr type="t" for="ch" forName="imageaccent2" refType="h" fact="0.5567"/>
          <dgm:constr type="w" for="ch" forName="imageaccent2" refType="w" fact="0.0189"/>
          <dgm:constr type="h" for="ch" forName="imageaccent2" refType="h" fact="0.031"/>
          <dgm:constr type="l" for="ch" forName="textaccent3" refType="w" fact="0.2502"/>
          <dgm:constr type="t" for="ch" forName="textaccent3" refType="h" fact="0.1507"/>
          <dgm:constr type="w" for="ch" forName="textaccent3" refType="w" fact="0.0189"/>
          <dgm:constr type="h" for="ch" forName="textaccent3" refType="h" fact="0.031"/>
          <dgm:constr type="l" for="ch" forName="imageaccent3" refType="w" fact="0.2841"/>
          <dgm:constr type="t" for="ch" forName="imageaccent3" refType="h" fact="0.1172"/>
          <dgm:constr type="w" for="ch" forName="imageaccent3" refType="w" fact="0.0189"/>
          <dgm:constr type="h" for="ch" forName="imageaccent3" refType="h" fact="0.031"/>
          <dgm:constr type="l" for="ch" forName="textaccent4" refType="w" fact="0.5596"/>
          <dgm:constr type="t" for="ch" forName="textaccent4" refType="h" fact="0.2637"/>
          <dgm:constr type="w" for="ch" forName="textaccent4" refType="w" fact="0.0189"/>
          <dgm:constr type="h" for="ch" forName="textaccent4" refType="h" fact="0.031"/>
          <dgm:constr type="l" for="ch" forName="imageaccent4" refType="w" fact="0.5905"/>
          <dgm:constr type="t" for="ch" forName="imageaccent4" refType="h" fact="0.3"/>
          <dgm:constr type="w" for="ch" forName="imageaccent4" refType="w" fact="0.0189"/>
          <dgm:constr type="h" for="ch" forName="imageaccent4" refType="h" fact="0.031"/>
          <dgm:constr type="l" for="ch" forName="textaccent5" refType="w" fact="0.6993"/>
          <dgm:constr type="t" for="ch" forName="textaccent5" refType="h" fact="0.1214"/>
          <dgm:constr type="w" for="ch" forName="textaccent5" refType="w" fact="0.0189"/>
          <dgm:constr type="h" for="ch" forName="textaccent5" refType="h" fact="0.031"/>
          <dgm:constr type="l" for="ch" forName="imageaccent5" refType="w" fact="0.731"/>
          <dgm:constr type="t" for="ch" forName="imageaccent5" refType="h" fact="0.1563"/>
          <dgm:constr type="w" for="ch" forName="imageaccent5" refType="w" fact="0.0189"/>
          <dgm:constr type="h" for="ch" forName="imageaccent5" refType="h" fact="0.031"/>
          <dgm:constr type="l" for="ch" forName="image6" refType="w" fact="0.5589"/>
          <dgm:constr type="t" for="ch" forName="image6" refType="h" fact="0.5872"/>
          <dgm:constr type="w" for="ch" forName="image6" refType="w" fact="0.1624"/>
          <dgm:constr type="h" for="ch" forName="image6" refType="h" fact="0.2645"/>
          <dgm:constr type="l" for="ch" forName="text6" refType="w" fact="0.6986"/>
          <dgm:constr type="t" for="ch" forName="text6" refType="h" fact="0.4424"/>
          <dgm:constr type="w" for="ch" forName="text6" refType="w" fact="0.1624"/>
          <dgm:constr type="h" for="ch" forName="text6" refType="h" fact="0.2645"/>
          <dgm:constr type="l" for="ch" forName="imageaccent6" refType="w" fact="0.7007"/>
          <dgm:constr type="t" for="ch" forName="imageaccent6" refType="h" fact="0.7033"/>
          <dgm:constr type="w" for="ch" forName="imageaccent6" refType="w" fact="0.0189"/>
          <dgm:constr type="h" for="ch" forName="imageaccent6" refType="h" fact="0.031"/>
          <dgm:constr type="l" for="ch" forName="textaccent6" refType="w" fact="0.7308"/>
          <dgm:constr type="t" for="ch" forName="textaccent6" refType="h" fact="0.6741"/>
          <dgm:constr type="w" for="ch" forName="textaccent6" refType="w" fact="0.0189"/>
          <dgm:constr type="h" for="ch" forName="textaccent6" refType="h" fact="0.031"/>
          <dgm:constr type="l" for="ch" forName="text7" refType="w" fact="0.2793"/>
          <dgm:constr type="t" for="ch" forName="text7" refType="h" fact="0.5856"/>
          <dgm:constr type="w" for="ch" forName="text7" refType="w" fact="0.1624"/>
          <dgm:constr type="h" for="ch" forName="text7" refType="h" fact="0.2645"/>
          <dgm:constr type="l" for="ch" forName="image7" refType="w" fact="0.1396"/>
          <dgm:constr type="t" for="ch" forName="image7" refType="h" fact="0.7326"/>
          <dgm:constr type="w" for="ch" forName="image7" refType="w" fact="0.1624"/>
          <dgm:constr type="h" for="ch" forName="image7" refType="h" fact="0.2645"/>
          <dgm:constr type="l" for="ch" forName="imageaccent7" refType="w" fact="0.2501"/>
          <dgm:constr type="t" for="ch" forName="imageaccent7" refType="h" fact="0.7363"/>
          <dgm:constr type="w" for="ch" forName="imageaccent7" refType="w" fact="0.0189"/>
          <dgm:constr type="h" for="ch" forName="imageaccent7" refType="h" fact="0.031"/>
          <dgm:constr type="l" for="ch" forName="textaccent7" refType="w" fact="0.284"/>
          <dgm:constr type="t" for="ch" forName="textaccent7" refType="h" fact="0.7028"/>
          <dgm:constr type="w" for="ch" forName="textaccent7" refType="w" fact="0.0189"/>
          <dgm:constr type="h" for="ch" forName="textaccent7" refType="h" fact="0.031"/>
          <dgm:constr type="l" for="ch" forName="image8" refType="w" fact="0.6979"/>
          <dgm:constr type="t" for="ch" forName="image8" refType="h" fact="0.7355"/>
          <dgm:constr type="w" for="ch" forName="image8" refType="w" fact="0.1624"/>
          <dgm:constr type="h" for="ch" forName="image8" refType="h" fact="0.2645"/>
          <dgm:constr type="l" for="ch" forName="text8" refType="w" fact="0.8376"/>
          <dgm:constr type="t" for="ch" forName="text8" refType="h" fact="0.5906"/>
          <dgm:constr type="w" for="ch" forName="text8" refType="w" fact="0.1624"/>
          <dgm:constr type="h" for="ch" forName="text8" refType="h" fact="0.2645"/>
          <dgm:constr type="l" for="ch" forName="imageaccent8" refType="w" fact="0.8397"/>
          <dgm:constr type="t" for="ch" forName="imageaccent8" refType="h" fact="0.8516"/>
          <dgm:constr type="w" for="ch" forName="imageaccent8" refType="w" fact="0.0189"/>
          <dgm:constr type="h" for="ch" forName="imageaccent8" refType="h" fact="0.031"/>
          <dgm:constr type="l" for="ch" forName="textaccent8" refType="w" fact="0.8698"/>
          <dgm:constr type="t" for="ch" forName="textaccent8" refType="h" fact="0.8223"/>
          <dgm:constr type="w" for="ch" forName="textaccent8" refType="w" fact="0.0189"/>
          <dgm:constr type="h" for="ch" forName="textaccent8" refType="h" fact="0.031"/>
        </dgm:constrLst>
      </dgm:if>
      <dgm:if name="Name10" axis="ch" ptType="node" func="cnt" op="equ" val="9">
        <dgm:alg type="composite">
          <dgm:param type="ar" val="1.8986"/>
        </dgm:alg>
        <dgm:constrLst>
          <dgm:constr type="primFontSz" for="des" ptType="node" op="equ" val="65"/>
          <dgm:constr type="l" for="ch" forName="image4" refType="w" fact="0.5585"/>
          <dgm:constr type="t" for="ch" forName="image4" refType="h" fact="0.2952"/>
          <dgm:constr type="w" for="ch" forName="image4" refType="w" fact="0.1623"/>
          <dgm:constr type="h" for="ch" forName="image4" refType="h" fact="0.2645"/>
          <dgm:constr type="l" for="ch" forName="text5" refType="w" fact="0.5585"/>
          <dgm:constr type="t" for="ch" forName="text5" refType="h" fact="0.0028"/>
          <dgm:constr type="w" for="ch" forName="text5" refType="w" fact="0.1623"/>
          <dgm:constr type="h" for="ch" forName="text5" refType="h" fact="0.2645"/>
          <dgm:constr type="l" for="ch" forName="image5" refType="w" fact="0.6982"/>
          <dgm:constr type="t" for="ch" forName="image5" refType="h" fact="0.1504"/>
          <dgm:constr type="w" for="ch" forName="image5" refType="w" fact="0.1623"/>
          <dgm:constr type="h" for="ch" forName="image5" refType="h" fact="0.2645"/>
          <dgm:constr type="l" for="ch" forName="image2" refType="w" fact="0.4189"/>
          <dgm:constr type="t" for="ch" forName="image2" refType="h" fact="0.439"/>
          <dgm:constr type="w" for="ch" forName="image2" refType="w" fact="0.1623"/>
          <dgm:constr type="h" for="ch" forName="image2" refType="h" fact="0.2645"/>
          <dgm:constr type="l" for="ch" forName="text4" refType="w" fact="0.4189"/>
          <dgm:constr type="t" for="ch" forName="text4" refType="h" fact="0.1465"/>
          <dgm:constr type="w" for="ch" forName="text4" refType="w" fact="0.1623"/>
          <dgm:constr type="h" for="ch" forName="text4" refType="h" fact="0.2645"/>
          <dgm:constr type="l" for="ch" forName="text2" refType="w" fact="0.2793"/>
          <dgm:constr type="t" for="ch" forName="text2" refType="h" fact="0.2925"/>
          <dgm:constr type="w" for="ch" forName="text2" refType="w" fact="0.1623"/>
          <dgm:constr type="h" for="ch" forName="text2" refType="h" fact="0.2645"/>
          <dgm:constr type="l" for="ch" forName="image3" refType="w" fact="0.2793"/>
          <dgm:constr type="t" for="ch" forName="image3" refType="h" fact="0"/>
          <dgm:constr type="w" for="ch" forName="image3" refType="w" fact="0.1623"/>
          <dgm:constr type="h" for="ch" forName="image3" refType="h" fact="0.2645"/>
          <dgm:constr type="l" for="ch" forName="text1" refType="w" fact="0.1396"/>
          <dgm:constr type="t" for="ch" forName="text1" refType="h" fact="0.4395"/>
          <dgm:constr type="w" for="ch" forName="text1" refType="w" fact="0.1623"/>
          <dgm:constr type="h" for="ch" forName="text1" refType="h" fact="0.2645"/>
          <dgm:constr type="l" for="ch" forName="text3" refType="w" fact="0.1396"/>
          <dgm:constr type="t" for="ch" forName="text3" refType="h" fact="0.1471"/>
          <dgm:constr type="w" for="ch" forName="text3" refType="w" fact="0.1623"/>
          <dgm:constr type="h" for="ch" forName="text3" refType="h" fact="0.2645"/>
          <dgm:constr type="l" for="ch" forName="textaccent1" refType="w" fact="0.1435"/>
          <dgm:constr type="t" for="ch" forName="textaccent1" refType="h" fact="0.5578"/>
          <dgm:constr type="w" for="ch" forName="textaccent1" refType="w" fact="0.0189"/>
          <dgm:constr type="h" for="ch" forName="textaccent1" refType="h" fact="0.031"/>
          <dgm:constr type="l" for="ch" forName="image1" refType="w" fact="0"/>
          <dgm:constr type="t" for="ch" forName="image1" refType="h" fact="0.2933"/>
          <dgm:constr type="w" for="ch" forName="image1" refType="w" fact="0.1623"/>
          <dgm:constr type="h" for="ch" forName="image1" refType="h" fact="0.2645"/>
          <dgm:constr type="l" for="ch" forName="imageaccent1" refType="w" fact="0.1111"/>
          <dgm:constr type="t" for="ch" forName="imageaccent1" refType="h" fact="0.5227"/>
          <dgm:constr type="w" for="ch" forName="imageaccent1" refType="w" fact="0.0189"/>
          <dgm:constr type="h" for="ch" forName="imageaccent1" refType="h" fact="0.031"/>
          <dgm:constr type="l" for="ch" forName="textaccent2" refType="w" fact="0.391"/>
          <dgm:constr type="t" for="ch" forName="textaccent2" refType="h" fact="0.5213"/>
          <dgm:constr type="w" for="ch" forName="textaccent2" refType="w" fact="0.0189"/>
          <dgm:constr type="h" for="ch" forName="textaccent2" refType="h" fact="0.031"/>
          <dgm:constr type="l" for="ch" forName="imageaccent2" refType="w" fact="0.4228"/>
          <dgm:constr type="t" for="ch" forName="imageaccent2" refType="h" fact="0.5567"/>
          <dgm:constr type="w" for="ch" forName="imageaccent2" refType="w" fact="0.0189"/>
          <dgm:constr type="h" for="ch" forName="imageaccent2" refType="h" fact="0.031"/>
          <dgm:constr type="l" for="ch" forName="textaccent3" refType="w" fact="0.2501"/>
          <dgm:constr type="t" for="ch" forName="textaccent3" refType="h" fact="0.1507"/>
          <dgm:constr type="w" for="ch" forName="textaccent3" refType="w" fact="0.0189"/>
          <dgm:constr type="h" for="ch" forName="textaccent3" refType="h" fact="0.031"/>
          <dgm:constr type="l" for="ch" forName="imageaccent3" refType="w" fact="0.2839"/>
          <dgm:constr type="t" for="ch" forName="imageaccent3" refType="h" fact="0.1172"/>
          <dgm:constr type="w" for="ch" forName="imageaccent3" refType="w" fact="0.0189"/>
          <dgm:constr type="h" for="ch" forName="imageaccent3" refType="h" fact="0.031"/>
          <dgm:constr type="l" for="ch" forName="textaccent4" refType="w" fact="0.5593"/>
          <dgm:constr type="t" for="ch" forName="textaccent4" refType="h" fact="0.2637"/>
          <dgm:constr type="w" for="ch" forName="textaccent4" refType="w" fact="0.0189"/>
          <dgm:constr type="h" for="ch" forName="textaccent4" refType="h" fact="0.031"/>
          <dgm:constr type="l" for="ch" forName="imageaccent4" refType="w" fact="0.5901"/>
          <dgm:constr type="t" for="ch" forName="imageaccent4" refType="h" fact="0.3"/>
          <dgm:constr type="w" for="ch" forName="imageaccent4" refType="w" fact="0.0189"/>
          <dgm:constr type="h" for="ch" forName="imageaccent4" refType="h" fact="0.031"/>
          <dgm:constr type="l" for="ch" forName="textaccent5" refType="w" fact="0.6989"/>
          <dgm:constr type="t" for="ch" forName="textaccent5" refType="h" fact="0.1214"/>
          <dgm:constr type="w" for="ch" forName="textaccent5" refType="w" fact="0.0189"/>
          <dgm:constr type="h" for="ch" forName="textaccent5" refType="h" fact="0.031"/>
          <dgm:constr type="l" for="ch" forName="imageaccent5" refType="w" fact="0.7305"/>
          <dgm:constr type="t" for="ch" forName="imageaccent5" refType="h" fact="0.1563"/>
          <dgm:constr type="w" for="ch" forName="imageaccent5" refType="w" fact="0.0189"/>
          <dgm:constr type="h" for="ch" forName="imageaccent5" refType="h" fact="0.031"/>
          <dgm:constr type="l" for="ch" forName="image6" refType="w" fact="0.5585"/>
          <dgm:constr type="t" for="ch" forName="image6" refType="h" fact="0.5872"/>
          <dgm:constr type="w" for="ch" forName="image6" refType="w" fact="0.1623"/>
          <dgm:constr type="h" for="ch" forName="image6" refType="h" fact="0.2645"/>
          <dgm:constr type="l" for="ch" forName="text6" refType="w" fact="0.6982"/>
          <dgm:constr type="t" for="ch" forName="text6" refType="h" fact="0.4424"/>
          <dgm:constr type="w" for="ch" forName="text6" refType="w" fact="0.1623"/>
          <dgm:constr type="h" for="ch" forName="text6" refType="h" fact="0.2645"/>
          <dgm:constr type="l" for="ch" forName="imageaccent6" refType="w" fact="0.7002"/>
          <dgm:constr type="t" for="ch" forName="imageaccent6" refType="h" fact="0.7033"/>
          <dgm:constr type="w" for="ch" forName="imageaccent6" refType="w" fact="0.0189"/>
          <dgm:constr type="h" for="ch" forName="imageaccent6" refType="h" fact="0.031"/>
          <dgm:constr type="l" for="ch" forName="textaccent6" refType="w" fact="0.7303"/>
          <dgm:constr type="t" for="ch" forName="textaccent6" refType="h" fact="0.6741"/>
          <dgm:constr type="w" for="ch" forName="textaccent6" refType="w" fact="0.0189"/>
          <dgm:constr type="h" for="ch" forName="textaccent6" refType="h" fact="0.031"/>
          <dgm:constr type="l" for="ch" forName="text7" refType="w" fact="0.2792"/>
          <dgm:constr type="t" for="ch" forName="text7" refType="h" fact="0.5856"/>
          <dgm:constr type="w" for="ch" forName="text7" refType="w" fact="0.1623"/>
          <dgm:constr type="h" for="ch" forName="text7" refType="h" fact="0.2645"/>
          <dgm:constr type="l" for="ch" forName="image7" refType="w" fact="0.1395"/>
          <dgm:constr type="t" for="ch" forName="image7" refType="h" fact="0.7326"/>
          <dgm:constr type="w" for="ch" forName="image7" refType="w" fact="0.1623"/>
          <dgm:constr type="h" for="ch" forName="image7" refType="h" fact="0.2645"/>
          <dgm:constr type="l" for="ch" forName="imageaccent7" refType="w" fact="0.25"/>
          <dgm:constr type="t" for="ch" forName="imageaccent7" refType="h" fact="0.7363"/>
          <dgm:constr type="w" for="ch" forName="imageaccent7" refType="w" fact="0.0189"/>
          <dgm:constr type="h" for="ch" forName="imageaccent7" refType="h" fact="0.031"/>
          <dgm:constr type="l" for="ch" forName="textaccent7" refType="w" fact="0.2838"/>
          <dgm:constr type="t" for="ch" forName="textaccent7" refType="h" fact="0.7028"/>
          <dgm:constr type="w" for="ch" forName="textaccent7" refType="w" fact="0.0189"/>
          <dgm:constr type="h" for="ch" forName="textaccent7" refType="h" fact="0.031"/>
          <dgm:constr type="l" for="ch" forName="image8" refType="w" fact="0.6975"/>
          <dgm:constr type="t" for="ch" forName="image8" refType="h" fact="0.7355"/>
          <dgm:constr type="w" for="ch" forName="image8" refType="w" fact="0.1623"/>
          <dgm:constr type="h" for="ch" forName="image8" refType="h" fact="0.2645"/>
          <dgm:constr type="l" for="ch" forName="text8" refType="w" fact="0.8371"/>
          <dgm:constr type="t" for="ch" forName="text8" refType="h" fact="0.5906"/>
          <dgm:constr type="w" for="ch" forName="text8" refType="w" fact="0.1623"/>
          <dgm:constr type="h" for="ch" forName="text8" refType="h" fact="0.2645"/>
          <dgm:constr type="l" for="ch" forName="imageaccent8" refType="w" fact="0.8392"/>
          <dgm:constr type="t" for="ch" forName="imageaccent8" refType="h" fact="0.8516"/>
          <dgm:constr type="w" for="ch" forName="imageaccent8" refType="w" fact="0.0189"/>
          <dgm:constr type="h" for="ch" forName="imageaccent8" refType="h" fact="0.031"/>
          <dgm:constr type="l" for="ch" forName="textaccent8" refType="w" fact="0.8693"/>
          <dgm:constr type="t" for="ch" forName="textaccent8" refType="h" fact="0.8223"/>
          <dgm:constr type="w" for="ch" forName="textaccent8" refType="w" fact="0.0189"/>
          <dgm:constr type="h" for="ch" forName="textaccent8" refType="h" fact="0.031"/>
          <dgm:constr type="l" for="ch" forName="text9" refType="w" fact="0.8377"/>
          <dgm:constr type="t" for="ch" forName="text9" refType="h" fact="0.0057"/>
          <dgm:constr type="w" for="ch" forName="text9" refType="w" fact="0.1623"/>
          <dgm:constr type="h" for="ch" forName="text9" refType="h" fact="0.2645"/>
          <dgm:constr type="l" for="ch" forName="textaccent9" refType="w" fact="0.95"/>
          <dgm:constr type="t" for="ch" forName="textaccent9" refType="h" fact="0.2383"/>
          <dgm:constr type="w" for="ch" forName="textaccent9" refType="w" fact="0.0189"/>
          <dgm:constr type="h" for="ch" forName="textaccent9" refType="h" fact="0.031"/>
          <dgm:constr type="l" for="ch" forName="image9" refType="w" fact="0.8377"/>
          <dgm:constr type="t" for="ch" forName="image9" refType="h" fact="0.2977"/>
          <dgm:constr type="w" for="ch" forName="image9" refType="w" fact="0.1623"/>
          <dgm:constr type="h" for="ch" forName="image9" refType="h" fact="0.2645"/>
          <dgm:constr type="l" for="ch" forName="imageaccent9" refType="w" fact="0.95"/>
          <dgm:constr type="t" for="ch" forName="imageaccent9" refType="h" fact="0.2993"/>
          <dgm:constr type="w" for="ch" forName="imageaccent9" refType="w" fact="0.0189"/>
          <dgm:constr type="h" for="ch" forName="imageaccent9" refType="h" fact="0.031"/>
        </dgm:constrLst>
      </dgm:if>
      <dgm:if name="Name11" axis="ch" ptType="node" func="cnt" op="equ" val="10">
        <dgm:alg type="composite">
          <dgm:param type="ar" val="1.6608"/>
        </dgm:alg>
        <dgm:constrLst>
          <dgm:constr type="primFontSz" for="des" ptType="node" op="equ" val="65"/>
          <dgm:constr type="l" for="ch" forName="image4" refType="w" fact="0.5585"/>
          <dgm:constr type="t" for="ch" forName="image4" refType="h" fact="0.2583"/>
          <dgm:constr type="w" for="ch" forName="image4" refType="w" fact="0.1623"/>
          <dgm:constr type="h" for="ch" forName="image4" refType="h" fact="0.2314"/>
          <dgm:constr type="l" for="ch" forName="text5" refType="w" fact="0.5585"/>
          <dgm:constr type="t" for="ch" forName="text5" refType="h" fact="0.0024"/>
          <dgm:constr type="w" for="ch" forName="text5" refType="w" fact="0.1623"/>
          <dgm:constr type="h" for="ch" forName="text5" refType="h" fact="0.2314"/>
          <dgm:constr type="l" for="ch" forName="image5" refType="w" fact="0.6982"/>
          <dgm:constr type="t" for="ch" forName="image5" refType="h" fact="0.1316"/>
          <dgm:constr type="w" for="ch" forName="image5" refType="w" fact="0.1623"/>
          <dgm:constr type="h" for="ch" forName="image5" refType="h" fact="0.2314"/>
          <dgm:constr type="l" for="ch" forName="image2" refType="w" fact="0.4189"/>
          <dgm:constr type="t" for="ch" forName="image2" refType="h" fact="0.384"/>
          <dgm:constr type="w" for="ch" forName="image2" refType="w" fact="0.1623"/>
          <dgm:constr type="h" for="ch" forName="image2" refType="h" fact="0.2314"/>
          <dgm:constr type="l" for="ch" forName="text4" refType="w" fact="0.4189"/>
          <dgm:constr type="t" for="ch" forName="text4" refType="h" fact="0.1282"/>
          <dgm:constr type="w" for="ch" forName="text4" refType="w" fact="0.1623"/>
          <dgm:constr type="h" for="ch" forName="text4" refType="h" fact="0.2314"/>
          <dgm:constr type="l" for="ch" forName="text2" refType="w" fact="0.2793"/>
          <dgm:constr type="t" for="ch" forName="text2" refType="h" fact="0.2558"/>
          <dgm:constr type="w" for="ch" forName="text2" refType="w" fact="0.1623"/>
          <dgm:constr type="h" for="ch" forName="text2" refType="h" fact="0.2314"/>
          <dgm:constr type="l" for="ch" forName="image3" refType="w" fact="0.2793"/>
          <dgm:constr type="t" for="ch" forName="image3" refType="h" fact="0"/>
          <dgm:constr type="w" for="ch" forName="image3" refType="w" fact="0.1623"/>
          <dgm:constr type="h" for="ch" forName="image3" refType="h" fact="0.2314"/>
          <dgm:constr type="l" for="ch" forName="text1" refType="w" fact="0.1396"/>
          <dgm:constr type="t" for="ch" forName="text1" refType="h" fact="0.3845"/>
          <dgm:constr type="w" for="ch" forName="text1" refType="w" fact="0.1623"/>
          <dgm:constr type="h" for="ch" forName="text1" refType="h" fact="0.2314"/>
          <dgm:constr type="l" for="ch" forName="text3" refType="w" fact="0.1396"/>
          <dgm:constr type="t" for="ch" forName="text3" refType="h" fact="0.1286"/>
          <dgm:constr type="w" for="ch" forName="text3" refType="w" fact="0.1623"/>
          <dgm:constr type="h" for="ch" forName="text3" refType="h" fact="0.2314"/>
          <dgm:constr type="l" for="ch" forName="textaccent1" refType="w" fact="0.1435"/>
          <dgm:constr type="t" for="ch" forName="textaccent1" refType="h" fact="0.488"/>
          <dgm:constr type="w" for="ch" forName="textaccent1" refType="w" fact="0.0189"/>
          <dgm:constr type="h" for="ch" forName="textaccent1" refType="h" fact="0.0271"/>
          <dgm:constr type="l" for="ch" forName="image1" refType="w" fact="0"/>
          <dgm:constr type="t" for="ch" forName="image1" refType="h" fact="0.2566"/>
          <dgm:constr type="w" for="ch" forName="image1" refType="w" fact="0.1623"/>
          <dgm:constr type="h" for="ch" forName="image1" refType="h" fact="0.2314"/>
          <dgm:constr type="l" for="ch" forName="imageaccent1" refType="w" fact="0.1111"/>
          <dgm:constr type="t" for="ch" forName="imageaccent1" refType="h" fact="0.4572"/>
          <dgm:constr type="w" for="ch" forName="imageaccent1" refType="w" fact="0.0189"/>
          <dgm:constr type="h" for="ch" forName="imageaccent1" refType="h" fact="0.0271"/>
          <dgm:constr type="l" for="ch" forName="textaccent2" refType="w" fact="0.391"/>
          <dgm:constr type="t" for="ch" forName="textaccent2" refType="h" fact="0.456"/>
          <dgm:constr type="w" for="ch" forName="textaccent2" refType="w" fact="0.0189"/>
          <dgm:constr type="h" for="ch" forName="textaccent2" refType="h" fact="0.0271"/>
          <dgm:constr type="l" for="ch" forName="imageaccent2" refType="w" fact="0.4228"/>
          <dgm:constr type="t" for="ch" forName="imageaccent2" refType="h" fact="0.487"/>
          <dgm:constr type="w" for="ch" forName="imageaccent2" refType="w" fact="0.0189"/>
          <dgm:constr type="h" for="ch" forName="imageaccent2" refType="h" fact="0.0271"/>
          <dgm:constr type="l" for="ch" forName="textaccent3" refType="w" fact="0.2501"/>
          <dgm:constr type="t" for="ch" forName="textaccent3" refType="h" fact="0.1318"/>
          <dgm:constr type="w" for="ch" forName="textaccent3" refType="w" fact="0.0189"/>
          <dgm:constr type="h" for="ch" forName="textaccent3" refType="h" fact="0.0271"/>
          <dgm:constr type="l" for="ch" forName="imageaccent3" refType="w" fact="0.2839"/>
          <dgm:constr type="t" for="ch" forName="imageaccent3" refType="h" fact="0.1025"/>
          <dgm:constr type="w" for="ch" forName="imageaccent3" refType="w" fact="0.0189"/>
          <dgm:constr type="h" for="ch" forName="imageaccent3" refType="h" fact="0.0271"/>
          <dgm:constr type="l" for="ch" forName="textaccent4" refType="w" fact="0.5593"/>
          <dgm:constr type="t" for="ch" forName="textaccent4" refType="h" fact="0.2307"/>
          <dgm:constr type="w" for="ch" forName="textaccent4" refType="w" fact="0.0189"/>
          <dgm:constr type="h" for="ch" forName="textaccent4" refType="h" fact="0.0271"/>
          <dgm:constr type="l" for="ch" forName="imageaccent4" refType="w" fact="0.5901"/>
          <dgm:constr type="t" for="ch" forName="imageaccent4" refType="h" fact="0.2624"/>
          <dgm:constr type="w" for="ch" forName="imageaccent4" refType="w" fact="0.0189"/>
          <dgm:constr type="h" for="ch" forName="imageaccent4" refType="h" fact="0.0271"/>
          <dgm:constr type="l" for="ch" forName="textaccent5" refType="w" fact="0.6989"/>
          <dgm:constr type="t" for="ch" forName="textaccent5" refType="h" fact="0.1062"/>
          <dgm:constr type="w" for="ch" forName="textaccent5" refType="w" fact="0.0189"/>
          <dgm:constr type="h" for="ch" forName="textaccent5" refType="h" fact="0.0271"/>
          <dgm:constr type="l" for="ch" forName="imageaccent5" refType="w" fact="0.7305"/>
          <dgm:constr type="t" for="ch" forName="imageaccent5" refType="h" fact="0.1367"/>
          <dgm:constr type="w" for="ch" forName="imageaccent5" refType="w" fact="0.0189"/>
          <dgm:constr type="h" for="ch" forName="imageaccent5" refType="h" fact="0.0271"/>
          <dgm:constr type="l" for="ch" forName="image6" refType="w" fact="0.5585"/>
          <dgm:constr type="t" for="ch" forName="image6" refType="h" fact="0.5137"/>
          <dgm:constr type="w" for="ch" forName="image6" refType="w" fact="0.1623"/>
          <dgm:constr type="h" for="ch" forName="image6" refType="h" fact="0.2314"/>
          <dgm:constr type="l" for="ch" forName="text6" refType="w" fact="0.6982"/>
          <dgm:constr type="t" for="ch" forName="text6" refType="h" fact="0.387"/>
          <dgm:constr type="w" for="ch" forName="text6" refType="w" fact="0.1623"/>
          <dgm:constr type="h" for="ch" forName="text6" refType="h" fact="0.2314"/>
          <dgm:constr type="l" for="ch" forName="imageaccent6" refType="w" fact="0.7002"/>
          <dgm:constr type="t" for="ch" forName="imageaccent6" refType="h" fact="0.6152"/>
          <dgm:constr type="w" for="ch" forName="imageaccent6" refType="w" fact="0.0189"/>
          <dgm:constr type="h" for="ch" forName="imageaccent6" refType="h" fact="0.0271"/>
          <dgm:constr type="l" for="ch" forName="textaccent6" refType="w" fact="0.7303"/>
          <dgm:constr type="t" for="ch" forName="textaccent6" refType="h" fact="0.5897"/>
          <dgm:constr type="w" for="ch" forName="textaccent6" refType="w" fact="0.0189"/>
          <dgm:constr type="h" for="ch" forName="textaccent6" refType="h" fact="0.0271"/>
          <dgm:constr type="l" for="ch" forName="text7" refType="w" fact="0.2792"/>
          <dgm:constr type="t" for="ch" forName="text7" refType="h" fact="0.5122"/>
          <dgm:constr type="w" for="ch" forName="text7" refType="w" fact="0.1623"/>
          <dgm:constr type="h" for="ch" forName="text7" refType="h" fact="0.2314"/>
          <dgm:constr type="l" for="ch" forName="image7" refType="w" fact="0.1395"/>
          <dgm:constr type="t" for="ch" forName="image7" refType="h" fact="0.6409"/>
          <dgm:constr type="w" for="ch" forName="image7" refType="w" fact="0.1623"/>
          <dgm:constr type="h" for="ch" forName="image7" refType="h" fact="0.2314"/>
          <dgm:constr type="l" for="ch" forName="imageaccent7" refType="w" fact="0.25"/>
          <dgm:constr type="t" for="ch" forName="imageaccent7" refType="h" fact="0.6441"/>
          <dgm:constr type="w" for="ch" forName="imageaccent7" refType="w" fact="0.0189"/>
          <dgm:constr type="h" for="ch" forName="imageaccent7" refType="h" fact="0.0271"/>
          <dgm:constr type="l" for="ch" forName="textaccent7" refType="w" fact="0.2838"/>
          <dgm:constr type="t" for="ch" forName="textaccent7" refType="h" fact="0.6148"/>
          <dgm:constr type="w" for="ch" forName="textaccent7" refType="w" fact="0.0189"/>
          <dgm:constr type="h" for="ch" forName="textaccent7" refType="h" fact="0.0271"/>
          <dgm:constr type="l" for="ch" forName="image8" refType="w" fact="0.6975"/>
          <dgm:constr type="t" for="ch" forName="image8" refType="h" fact="0.6433"/>
          <dgm:constr type="w" for="ch" forName="image8" refType="w" fact="0.1623"/>
          <dgm:constr type="h" for="ch" forName="image8" refType="h" fact="0.2314"/>
          <dgm:constr type="l" for="ch" forName="text8" refType="w" fact="0.8371"/>
          <dgm:constr type="t" for="ch" forName="text8" refType="h" fact="0.5167"/>
          <dgm:constr type="w" for="ch" forName="text8" refType="w" fact="0.1623"/>
          <dgm:constr type="h" for="ch" forName="text8" refType="h" fact="0.2314"/>
          <dgm:constr type="l" for="ch" forName="imageaccent8" refType="w" fact="0.8392"/>
          <dgm:constr type="t" for="ch" forName="imageaccent8" refType="h" fact="0.7449"/>
          <dgm:constr type="w" for="ch" forName="imageaccent8" refType="w" fact="0.0189"/>
          <dgm:constr type="h" for="ch" forName="imageaccent8" refType="h" fact="0.0271"/>
          <dgm:constr type="l" for="ch" forName="textaccent8" refType="w" fact="0.8693"/>
          <dgm:constr type="t" for="ch" forName="textaccent8" refType="h" fact="0.7194"/>
          <dgm:constr type="w" for="ch" forName="textaccent8" refType="w" fact="0.0189"/>
          <dgm:constr type="h" for="ch" forName="textaccent8" refType="h" fact="0.0271"/>
          <dgm:constr type="l" for="ch" forName="text9" refType="w" fact="0.8377"/>
          <dgm:constr type="t" for="ch" forName="text9" refType="h" fact="0.005"/>
          <dgm:constr type="w" for="ch" forName="text9" refType="w" fact="0.1623"/>
          <dgm:constr type="h" for="ch" forName="text9" refType="h" fact="0.2314"/>
          <dgm:constr type="l" for="ch" forName="textaccent9" refType="w" fact="0.95"/>
          <dgm:constr type="t" for="ch" forName="textaccent9" refType="h" fact="0.2084"/>
          <dgm:constr type="w" for="ch" forName="textaccent9" refType="w" fact="0.0189"/>
          <dgm:constr type="h" for="ch" forName="textaccent9" refType="h" fact="0.0271"/>
          <dgm:constr type="l" for="ch" forName="image9" refType="w" fact="0.8377"/>
          <dgm:constr type="t" for="ch" forName="image9" refType="h" fact="0.2604"/>
          <dgm:constr type="w" for="ch" forName="image9" refType="w" fact="0.1623"/>
          <dgm:constr type="h" for="ch" forName="image9" refType="h" fact="0.2314"/>
          <dgm:constr type="l" for="ch" forName="imageaccent9" refType="w" fact="0.95"/>
          <dgm:constr type="t" for="ch" forName="imageaccent9" refType="h" fact="0.2618"/>
          <dgm:constr type="w" for="ch" forName="imageaccent9" refType="w" fact="0.0189"/>
          <dgm:constr type="h" for="ch" forName="imageaccent9" refType="h" fact="0.0271"/>
          <dgm:constr type="l" for="ch" forName="image10" refType="w" fact="0.2786"/>
          <dgm:constr type="t" for="ch" forName="image10" refType="h" fact="0.7686"/>
          <dgm:constr type="w" for="ch" forName="image10" refType="w" fact="0.1623"/>
          <dgm:constr type="h" for="ch" forName="image10" refType="h" fact="0.2314"/>
          <dgm:constr type="l" for="ch" forName="text10" refType="w" fact="0.4183"/>
          <dgm:constr type="t" for="ch" forName="text10" refType="h" fact="0.6419"/>
          <dgm:constr type="w" for="ch" forName="text10" refType="w" fact="0.1623"/>
          <dgm:constr type="h" for="ch" forName="text10" refType="h" fact="0.2314"/>
          <dgm:constr type="l" for="ch" forName="imageaccent10" refType="w" fact="0.4203"/>
          <dgm:constr type="t" for="ch" forName="imageaccent10" refType="h" fact="0.8701"/>
          <dgm:constr type="w" for="ch" forName="imageaccent10" refType="w" fact="0.0189"/>
          <dgm:constr type="h" for="ch" forName="imageaccent10" refType="h" fact="0.0271"/>
          <dgm:constr type="l" for="ch" forName="textaccent10" refType="w" fact="0.4504"/>
          <dgm:constr type="t" for="ch" forName="textaccent10" refType="h" fact="0.8446"/>
          <dgm:constr type="w" for="ch" forName="textaccent10" refType="w" fact="0.0189"/>
          <dgm:constr type="h" for="ch" forName="textaccent10" refType="h" fact="0.0271"/>
        </dgm:constrLst>
      </dgm:if>
      <dgm:if name="Name12" axis="ch" ptType="node" func="cnt" op="equ" val="11">
        <dgm:alg type="composite">
          <dgm:param type="ar" val="1.4704"/>
        </dgm:alg>
        <dgm:constrLst>
          <dgm:constr type="primFontSz" for="des" ptType="node" op="equ" val="65"/>
          <dgm:constr type="l" for="ch" forName="image4" refType="w" fact="0.5585"/>
          <dgm:constr type="t" for="ch" forName="image4" refType="h" fact="0.2287"/>
          <dgm:constr type="w" for="ch" forName="image4" refType="w" fact="0.1623"/>
          <dgm:constr type="h" for="ch" forName="image4" refType="h" fact="0.2049"/>
          <dgm:constr type="l" for="ch" forName="text5" refType="w" fact="0.5585"/>
          <dgm:constr type="t" for="ch" forName="text5" refType="h" fact="0.0022"/>
          <dgm:constr type="w" for="ch" forName="text5" refType="w" fact="0.1623"/>
          <dgm:constr type="h" for="ch" forName="text5" refType="h" fact="0.2049"/>
          <dgm:constr type="l" for="ch" forName="image5" refType="w" fact="0.6982"/>
          <dgm:constr type="t" for="ch" forName="image5" refType="h" fact="0.1165"/>
          <dgm:constr type="w" for="ch" forName="image5" refType="w" fact="0.1623"/>
          <dgm:constr type="h" for="ch" forName="image5" refType="h" fact="0.2049"/>
          <dgm:constr type="l" for="ch" forName="image2" refType="w" fact="0.4189"/>
          <dgm:constr type="t" for="ch" forName="image2" refType="h" fact="0.34"/>
          <dgm:constr type="w" for="ch" forName="image2" refType="w" fact="0.1623"/>
          <dgm:constr type="h" for="ch" forName="image2" refType="h" fact="0.2049"/>
          <dgm:constr type="l" for="ch" forName="text4" refType="w" fact="0.4189"/>
          <dgm:constr type="t" for="ch" forName="text4" refType="h" fact="0.1135"/>
          <dgm:constr type="w" for="ch" forName="text4" refType="w" fact="0.1623"/>
          <dgm:constr type="h" for="ch" forName="text4" refType="h" fact="0.2049"/>
          <dgm:constr type="l" for="ch" forName="text2" refType="w" fact="0.2793"/>
          <dgm:constr type="t" for="ch" forName="text2" refType="h" fact="0.2265"/>
          <dgm:constr type="w" for="ch" forName="text2" refType="w" fact="0.1623"/>
          <dgm:constr type="h" for="ch" forName="text2" refType="h" fact="0.2049"/>
          <dgm:constr type="l" for="ch" forName="image3" refType="w" fact="0.2793"/>
          <dgm:constr type="t" for="ch" forName="image3" refType="h" fact="0"/>
          <dgm:constr type="w" for="ch" forName="image3" refType="w" fact="0.1623"/>
          <dgm:constr type="h" for="ch" forName="image3" refType="h" fact="0.2049"/>
          <dgm:constr type="l" for="ch" forName="text1" refType="w" fact="0.1396"/>
          <dgm:constr type="t" for="ch" forName="text1" refType="h" fact="0.3404"/>
          <dgm:constr type="w" for="ch" forName="text1" refType="w" fact="0.1623"/>
          <dgm:constr type="h" for="ch" forName="text1" refType="h" fact="0.2049"/>
          <dgm:constr type="l" for="ch" forName="text3" refType="w" fact="0.1396"/>
          <dgm:constr type="t" for="ch" forName="text3" refType="h" fact="0.1139"/>
          <dgm:constr type="w" for="ch" forName="text3" refType="w" fact="0.1623"/>
          <dgm:constr type="h" for="ch" forName="text3" refType="h" fact="0.2049"/>
          <dgm:constr type="l" for="ch" forName="textaccent1" refType="w" fact="0.1435"/>
          <dgm:constr type="t" for="ch" forName="textaccent1" refType="h" fact="0.432"/>
          <dgm:constr type="w" for="ch" forName="textaccent1" refType="w" fact="0.0189"/>
          <dgm:constr type="h" for="ch" forName="textaccent1" refType="h" fact="0.024"/>
          <dgm:constr type="l" for="ch" forName="image1" refType="w" fact="0"/>
          <dgm:constr type="t" for="ch" forName="image1" refType="h" fact="0.2272"/>
          <dgm:constr type="w" for="ch" forName="image1" refType="w" fact="0.1623"/>
          <dgm:constr type="h" for="ch" forName="image1" refType="h" fact="0.2049"/>
          <dgm:constr type="l" for="ch" forName="imageaccent1" refType="w" fact="0.1111"/>
          <dgm:constr type="t" for="ch" forName="imageaccent1" refType="h" fact="0.4048"/>
          <dgm:constr type="w" for="ch" forName="imageaccent1" refType="w" fact="0.0189"/>
          <dgm:constr type="h" for="ch" forName="imageaccent1" refType="h" fact="0.024"/>
          <dgm:constr type="l" for="ch" forName="textaccent2" refType="w" fact="0.391"/>
          <dgm:constr type="t" for="ch" forName="textaccent2" refType="h" fact="0.4038"/>
          <dgm:constr type="w" for="ch" forName="textaccent2" refType="w" fact="0.0189"/>
          <dgm:constr type="h" for="ch" forName="textaccent2" refType="h" fact="0.024"/>
          <dgm:constr type="l" for="ch" forName="imageaccent2" refType="w" fact="0.4228"/>
          <dgm:constr type="t" for="ch" forName="imageaccent2" refType="h" fact="0.4312"/>
          <dgm:constr type="w" for="ch" forName="imageaccent2" refType="w" fact="0.0189"/>
          <dgm:constr type="h" for="ch" forName="imageaccent2" refType="h" fact="0.024"/>
          <dgm:constr type="l" for="ch" forName="textaccent3" refType="w" fact="0.2501"/>
          <dgm:constr type="t" for="ch" forName="textaccent3" refType="h" fact="0.1167"/>
          <dgm:constr type="w" for="ch" forName="textaccent3" refType="w" fact="0.0189"/>
          <dgm:constr type="h" for="ch" forName="textaccent3" refType="h" fact="0.024"/>
          <dgm:constr type="l" for="ch" forName="imageaccent3" refType="w" fact="0.2839"/>
          <dgm:constr type="t" for="ch" forName="imageaccent3" refType="h" fact="0.0908"/>
          <dgm:constr type="w" for="ch" forName="imageaccent3" refType="w" fact="0.0189"/>
          <dgm:constr type="h" for="ch" forName="imageaccent3" refType="h" fact="0.024"/>
          <dgm:constr type="l" for="ch" forName="textaccent4" refType="w" fact="0.5593"/>
          <dgm:constr type="t" for="ch" forName="textaccent4" refType="h" fact="0.2042"/>
          <dgm:constr type="w" for="ch" forName="textaccent4" refType="w" fact="0.0189"/>
          <dgm:constr type="h" for="ch" forName="textaccent4" refType="h" fact="0.024"/>
          <dgm:constr type="l" for="ch" forName="imageaccent4" refType="w" fact="0.5901"/>
          <dgm:constr type="t" for="ch" forName="imageaccent4" refType="h" fact="0.2323"/>
          <dgm:constr type="w" for="ch" forName="imageaccent4" refType="w" fact="0.0189"/>
          <dgm:constr type="h" for="ch" forName="imageaccent4" refType="h" fact="0.024"/>
          <dgm:constr type="l" for="ch" forName="textaccent5" refType="w" fact="0.6989"/>
          <dgm:constr type="t" for="ch" forName="textaccent5" refType="h" fact="0.094"/>
          <dgm:constr type="w" for="ch" forName="textaccent5" refType="w" fact="0.0189"/>
          <dgm:constr type="h" for="ch" forName="textaccent5" refType="h" fact="0.024"/>
          <dgm:constr type="l" for="ch" forName="imageaccent5" refType="w" fact="0.7305"/>
          <dgm:constr type="t" for="ch" forName="imageaccent5" refType="h" fact="0.121"/>
          <dgm:constr type="w" for="ch" forName="imageaccent5" refType="w" fact="0.0189"/>
          <dgm:constr type="h" for="ch" forName="imageaccent5" refType="h" fact="0.024"/>
          <dgm:constr type="l" for="ch" forName="image6" refType="w" fact="0.5585"/>
          <dgm:constr type="t" for="ch" forName="image6" refType="h" fact="0.4548"/>
          <dgm:constr type="w" for="ch" forName="image6" refType="w" fact="0.1623"/>
          <dgm:constr type="h" for="ch" forName="image6" refType="h" fact="0.2049"/>
          <dgm:constr type="l" for="ch" forName="text6" refType="w" fact="0.6982"/>
          <dgm:constr type="t" for="ch" forName="text6" refType="h" fact="0.3426"/>
          <dgm:constr type="w" for="ch" forName="text6" refType="w" fact="0.1623"/>
          <dgm:constr type="h" for="ch" forName="text6" refType="h" fact="0.2049"/>
          <dgm:constr type="l" for="ch" forName="imageaccent6" refType="w" fact="0.7002"/>
          <dgm:constr type="t" for="ch" forName="imageaccent6" refType="h" fact="0.5447"/>
          <dgm:constr type="w" for="ch" forName="imageaccent6" refType="w" fact="0.0189"/>
          <dgm:constr type="h" for="ch" forName="imageaccent6" refType="h" fact="0.024"/>
          <dgm:constr type="l" for="ch" forName="textaccent6" refType="w" fact="0.7303"/>
          <dgm:constr type="t" for="ch" forName="textaccent6" refType="h" fact="0.5221"/>
          <dgm:constr type="w" for="ch" forName="textaccent6" refType="w" fact="0.0189"/>
          <dgm:constr type="h" for="ch" forName="textaccent6" refType="h" fact="0.024"/>
          <dgm:constr type="l" for="ch" forName="text7" refType="w" fact="0.2792"/>
          <dgm:constr type="t" for="ch" forName="text7" refType="h" fact="0.4535"/>
          <dgm:constr type="w" for="ch" forName="text7" refType="w" fact="0.1623"/>
          <dgm:constr type="h" for="ch" forName="text7" refType="h" fact="0.2049"/>
          <dgm:constr type="l" for="ch" forName="image7" refType="w" fact="0.1395"/>
          <dgm:constr type="t" for="ch" forName="image7" refType="h" fact="0.5674"/>
          <dgm:constr type="w" for="ch" forName="image7" refType="w" fact="0.1623"/>
          <dgm:constr type="h" for="ch" forName="image7" refType="h" fact="0.2049"/>
          <dgm:constr type="l" for="ch" forName="imageaccent7" refType="w" fact="0.25"/>
          <dgm:constr type="t" for="ch" forName="imageaccent7" refType="h" fact="0.5703"/>
          <dgm:constr type="w" for="ch" forName="imageaccent7" refType="w" fact="0.0189"/>
          <dgm:constr type="h" for="ch" forName="imageaccent7" refType="h" fact="0.024"/>
          <dgm:constr type="l" for="ch" forName="textaccent7" refType="w" fact="0.2838"/>
          <dgm:constr type="t" for="ch" forName="textaccent7" refType="h" fact="0.5443"/>
          <dgm:constr type="w" for="ch" forName="textaccent7" refType="w" fact="0.0189"/>
          <dgm:constr type="h" for="ch" forName="textaccent7" refType="h" fact="0.024"/>
          <dgm:constr type="l" for="ch" forName="image8" refType="w" fact="0.6975"/>
          <dgm:constr type="t" for="ch" forName="image8" refType="h" fact="0.5696"/>
          <dgm:constr type="w" for="ch" forName="image8" refType="w" fact="0.1623"/>
          <dgm:constr type="h" for="ch" forName="image8" refType="h" fact="0.2049"/>
          <dgm:constr type="l" for="ch" forName="text8" refType="w" fact="0.8371"/>
          <dgm:constr type="t" for="ch" forName="text8" refType="h" fact="0.4574"/>
          <dgm:constr type="w" for="ch" forName="text8" refType="w" fact="0.1623"/>
          <dgm:constr type="h" for="ch" forName="text8" refType="h" fact="0.2049"/>
          <dgm:constr type="l" for="ch" forName="imageaccent8" refType="w" fact="0.8392"/>
          <dgm:constr type="t" for="ch" forName="imageaccent8" refType="h" fact="0.6595"/>
          <dgm:constr type="w" for="ch" forName="imageaccent8" refType="w" fact="0.0189"/>
          <dgm:constr type="h" for="ch" forName="imageaccent8" refType="h" fact="0.024"/>
          <dgm:constr type="l" for="ch" forName="textaccent8" refType="w" fact="0.8693"/>
          <dgm:constr type="t" for="ch" forName="textaccent8" refType="h" fact="0.6369"/>
          <dgm:constr type="w" for="ch" forName="textaccent8" refType="w" fact="0.0189"/>
          <dgm:constr type="h" for="ch" forName="textaccent8" refType="h" fact="0.024"/>
          <dgm:constr type="l" for="ch" forName="text9" refType="w" fact="0.8377"/>
          <dgm:constr type="t" for="ch" forName="text9" refType="h" fact="0.0044"/>
          <dgm:constr type="w" for="ch" forName="text9" refType="w" fact="0.1623"/>
          <dgm:constr type="h" for="ch" forName="text9" refType="h" fact="0.2049"/>
          <dgm:constr type="l" for="ch" forName="textaccent9" refType="w" fact="0.95"/>
          <dgm:constr type="t" for="ch" forName="textaccent9" refType="h" fact="0.1846"/>
          <dgm:constr type="w" for="ch" forName="textaccent9" refType="w" fact="0.0189"/>
          <dgm:constr type="h" for="ch" forName="textaccent9" refType="h" fact="0.024"/>
          <dgm:constr type="l" for="ch" forName="image9" refType="w" fact="0.8377"/>
          <dgm:constr type="t" for="ch" forName="image9" refType="h" fact="0.2306"/>
          <dgm:constr type="w" for="ch" forName="image9" refType="w" fact="0.1623"/>
          <dgm:constr type="h" for="ch" forName="image9" refType="h" fact="0.2049"/>
          <dgm:constr type="l" for="ch" forName="imageaccent9" refType="w" fact="0.95"/>
          <dgm:constr type="t" for="ch" forName="imageaccent9" refType="h" fact="0.2318"/>
          <dgm:constr type="w" for="ch" forName="imageaccent9" refType="w" fact="0.0189"/>
          <dgm:constr type="h" for="ch" forName="imageaccent9" refType="h" fact="0.024"/>
          <dgm:constr type="l" for="ch" forName="image10" refType="w" fact="0.2786"/>
          <dgm:constr type="t" for="ch" forName="image10" refType="h" fact="0.6805"/>
          <dgm:constr type="w" for="ch" forName="image10" refType="w" fact="0.1623"/>
          <dgm:constr type="h" for="ch" forName="image10" refType="h" fact="0.2049"/>
          <dgm:constr type="l" for="ch" forName="text10" refType="w" fact="0.4183"/>
          <dgm:constr type="t" for="ch" forName="text10" refType="h" fact="0.5683"/>
          <dgm:constr type="w" for="ch" forName="text10" refType="w" fact="0.1623"/>
          <dgm:constr type="h" for="ch" forName="text10" refType="h" fact="0.2049"/>
          <dgm:constr type="l" for="ch" forName="imageaccent10" refType="w" fact="0.4203"/>
          <dgm:constr type="t" for="ch" forName="imageaccent10" refType="h" fact="0.7704"/>
          <dgm:constr type="w" for="ch" forName="imageaccent10" refType="w" fact="0.0189"/>
          <dgm:constr type="h" for="ch" forName="imageaccent10" refType="h" fact="0.024"/>
          <dgm:constr type="l" for="ch" forName="textaccent10" refType="w" fact="0.4504"/>
          <dgm:constr type="t" for="ch" forName="textaccent10" refType="h" fact="0.7478"/>
          <dgm:constr type="w" for="ch" forName="textaccent10" refType="w" fact="0.0189"/>
          <dgm:constr type="h" for="ch" forName="textaccent10" refType="h" fact="0.024"/>
          <dgm:constr type="l" for="ch" forName="text11" refType="w" fact="0.6971"/>
          <dgm:constr type="t" for="ch" forName="text11" refType="h" fact="0.7951"/>
          <dgm:constr type="w" for="ch" forName="text11" refType="w" fact="0.1623"/>
          <dgm:constr type="h" for="ch" forName="text11" refType="h" fact="0.2049"/>
          <dgm:constr type="l" for="ch" forName="image11" refType="w" fact="0.5575"/>
          <dgm:constr type="t" for="ch" forName="image11" refType="h" fact="0.6816"/>
          <dgm:constr type="w" for="ch" forName="image11" refType="w" fact="0.1623"/>
          <dgm:constr type="h" for="ch" forName="image11" refType="h" fact="0.2049"/>
          <dgm:constr type="l" for="ch" forName="imageaccent11" refType="w" fact="0.6692"/>
          <dgm:constr type="t" for="ch" forName="imageaccent11" refType="h" fact="0.8589"/>
          <dgm:constr type="w" for="ch" forName="imageaccent11" refType="w" fact="0.0189"/>
          <dgm:constr type="h" for="ch" forName="imageaccent11" refType="h" fact="0.024"/>
          <dgm:constr type="l" for="ch" forName="textaccent11" refType="w" fact="0.701"/>
          <dgm:constr type="t" for="ch" forName="textaccent11" refType="h" fact="0.8863"/>
          <dgm:constr type="w" for="ch" forName="textaccent11" refType="w" fact="0.0189"/>
          <dgm:constr type="h" for="ch" forName="textaccent11" refType="h" fact="0.024"/>
        </dgm:constrLst>
      </dgm:if>
      <dgm:else name="Name13">
        <dgm:alg type="composite">
          <dgm:param type="ar" val="1.675"/>
        </dgm:alg>
        <dgm:constrLst>
          <dgm:constr type="primFontSz" for="des" ptType="node" op="equ" val="65"/>
          <dgm:constr type="l" for="ch" forName="image4" refType="w" fact="0.4903"/>
          <dgm:constr type="t" for="ch" forName="image4" refType="h" fact="0.2287"/>
          <dgm:constr type="w" for="ch" forName="image4" refType="w" fact="0.1425"/>
          <dgm:constr type="h" for="ch" forName="image4" refType="h" fact="0.2049"/>
          <dgm:constr type="l" for="ch" forName="text5" refType="w" fact="0.4903"/>
          <dgm:constr type="t" for="ch" forName="text5" refType="h" fact="0.0022"/>
          <dgm:constr type="w" for="ch" forName="text5" refType="w" fact="0.1425"/>
          <dgm:constr type="h" for="ch" forName="text5" refType="h" fact="0.2049"/>
          <dgm:constr type="l" for="ch" forName="image5" refType="w" fact="0.6129"/>
          <dgm:constr type="t" for="ch" forName="image5" refType="h" fact="0.1165"/>
          <dgm:constr type="w" for="ch" forName="image5" refType="w" fact="0.1425"/>
          <dgm:constr type="h" for="ch" forName="image5" refType="h" fact="0.2049"/>
          <dgm:constr type="l" for="ch" forName="image2" refType="w" fact="0.3677"/>
          <dgm:constr type="t" for="ch" forName="image2" refType="h" fact="0.34"/>
          <dgm:constr type="w" for="ch" forName="image2" refType="w" fact="0.1425"/>
          <dgm:constr type="h" for="ch" forName="image2" refType="h" fact="0.2049"/>
          <dgm:constr type="l" for="ch" forName="text4" refType="w" fact="0.3677"/>
          <dgm:constr type="t" for="ch" forName="text4" refType="h" fact="0.1135"/>
          <dgm:constr type="w" for="ch" forName="text4" refType="w" fact="0.1425"/>
          <dgm:constr type="h" for="ch" forName="text4" refType="h" fact="0.2049"/>
          <dgm:constr type="l" for="ch" forName="text2" refType="w" fact="0.2452"/>
          <dgm:constr type="t" for="ch" forName="text2" refType="h" fact="0.2265"/>
          <dgm:constr type="w" for="ch" forName="text2" refType="w" fact="0.1425"/>
          <dgm:constr type="h" for="ch" forName="text2" refType="h" fact="0.2049"/>
          <dgm:constr type="l" for="ch" forName="image3" refType="w" fact="0.2452"/>
          <dgm:constr type="t" for="ch" forName="image3" refType="h" fact="0"/>
          <dgm:constr type="w" for="ch" forName="image3" refType="w" fact="0.1425"/>
          <dgm:constr type="h" for="ch" forName="image3" refType="h" fact="0.2049"/>
          <dgm:constr type="l" for="ch" forName="text1" refType="w" fact="0.1226"/>
          <dgm:constr type="t" for="ch" forName="text1" refType="h" fact="0.3404"/>
          <dgm:constr type="w" for="ch" forName="text1" refType="w" fact="0.1425"/>
          <dgm:constr type="h" for="ch" forName="text1" refType="h" fact="0.2049"/>
          <dgm:constr type="l" for="ch" forName="text3" refType="w" fact="0.1226"/>
          <dgm:constr type="t" for="ch" forName="text3" refType="h" fact="0.1139"/>
          <dgm:constr type="w" for="ch" forName="text3" refType="w" fact="0.1425"/>
          <dgm:constr type="h" for="ch" forName="text3" refType="h" fact="0.2049"/>
          <dgm:constr type="l" for="ch" forName="textaccent1" refType="w" fact="0.126"/>
          <dgm:constr type="t" for="ch" forName="textaccent1" refType="h" fact="0.432"/>
          <dgm:constr type="w" for="ch" forName="textaccent1" refType="w" fact="0.0166"/>
          <dgm:constr type="h" for="ch" forName="textaccent1" refType="h" fact="0.024"/>
          <dgm:constr type="l" for="ch" forName="image1" refType="w" fact="0"/>
          <dgm:constr type="t" for="ch" forName="image1" refType="h" fact="0.2272"/>
          <dgm:constr type="w" for="ch" forName="image1" refType="w" fact="0.1425"/>
          <dgm:constr type="h" for="ch" forName="image1" refType="h" fact="0.2049"/>
          <dgm:constr type="l" for="ch" forName="imageaccent1" refType="w" fact="0.0976"/>
          <dgm:constr type="t" for="ch" forName="imageaccent1" refType="h" fact="0.4048"/>
          <dgm:constr type="w" for="ch" forName="imageaccent1" refType="w" fact="0.0166"/>
          <dgm:constr type="h" for="ch" forName="imageaccent1" refType="h" fact="0.024"/>
          <dgm:constr type="l" for="ch" forName="textaccent2" refType="w" fact="0.3432"/>
          <dgm:constr type="t" for="ch" forName="textaccent2" refType="h" fact="0.4038"/>
          <dgm:constr type="w" for="ch" forName="textaccent2" refType="w" fact="0.0166"/>
          <dgm:constr type="h" for="ch" forName="textaccent2" refType="h" fact="0.024"/>
          <dgm:constr type="l" for="ch" forName="imageaccent2" refType="w" fact="0.3712"/>
          <dgm:constr type="t" for="ch" forName="imageaccent2" refType="h" fact="0.4312"/>
          <dgm:constr type="w" for="ch" forName="imageaccent2" refType="w" fact="0.0166"/>
          <dgm:constr type="h" for="ch" forName="imageaccent2" refType="h" fact="0.024"/>
          <dgm:constr type="l" for="ch" forName="textaccent3" refType="w" fact="0.2196"/>
          <dgm:constr type="t" for="ch" forName="textaccent3" refType="h" fact="0.1167"/>
          <dgm:constr type="w" for="ch" forName="textaccent3" refType="w" fact="0.0166"/>
          <dgm:constr type="h" for="ch" forName="textaccent3" refType="h" fact="0.024"/>
          <dgm:constr type="l" for="ch" forName="imageaccent3" refType="w" fact="0.2492"/>
          <dgm:constr type="t" for="ch" forName="imageaccent3" refType="h" fact="0.0908"/>
          <dgm:constr type="w" for="ch" forName="imageaccent3" refType="w" fact="0.0166"/>
          <dgm:constr type="h" for="ch" forName="imageaccent3" refType="h" fact="0.024"/>
          <dgm:constr type="l" for="ch" forName="textaccent4" refType="w" fact="0.491"/>
          <dgm:constr type="t" for="ch" forName="textaccent4" refType="h" fact="0.2042"/>
          <dgm:constr type="w" for="ch" forName="textaccent4" refType="w" fact="0.0166"/>
          <dgm:constr type="h" for="ch" forName="textaccent4" refType="h" fact="0.024"/>
          <dgm:constr type="l" for="ch" forName="imageaccent4" refType="w" fact="0.5181"/>
          <dgm:constr type="t" for="ch" forName="imageaccent4" refType="h" fact="0.2323"/>
          <dgm:constr type="w" for="ch" forName="imageaccent4" refType="w" fact="0.0166"/>
          <dgm:constr type="h" for="ch" forName="imageaccent4" refType="h" fact="0.024"/>
          <dgm:constr type="l" for="ch" forName="textaccent5" refType="w" fact="0.6136"/>
          <dgm:constr type="t" for="ch" forName="textaccent5" refType="h" fact="0.094"/>
          <dgm:constr type="w" for="ch" forName="textaccent5" refType="w" fact="0.0166"/>
          <dgm:constr type="h" for="ch" forName="textaccent5" refType="h" fact="0.024"/>
          <dgm:constr type="l" for="ch" forName="imageaccent5" refType="w" fact="0.6413"/>
          <dgm:constr type="t" for="ch" forName="imageaccent5" refType="h" fact="0.121"/>
          <dgm:constr type="w" for="ch" forName="imageaccent5" refType="w" fact="0.0166"/>
          <dgm:constr type="h" for="ch" forName="imageaccent5" refType="h" fact="0.024"/>
          <dgm:constr type="l" for="ch" forName="image6" refType="w" fact="0.4903"/>
          <dgm:constr type="t" for="ch" forName="image6" refType="h" fact="0.4548"/>
          <dgm:constr type="w" for="ch" forName="image6" refType="w" fact="0.1425"/>
          <dgm:constr type="h" for="ch" forName="image6" refType="h" fact="0.2049"/>
          <dgm:constr type="l" for="ch" forName="text6" refType="w" fact="0.6129"/>
          <dgm:constr type="t" for="ch" forName="text6" refType="h" fact="0.3426"/>
          <dgm:constr type="w" for="ch" forName="text6" refType="w" fact="0.1425"/>
          <dgm:constr type="h" for="ch" forName="text6" refType="h" fact="0.2049"/>
          <dgm:constr type="l" for="ch" forName="imageaccent6" refType="w" fact="0.6147"/>
          <dgm:constr type="t" for="ch" forName="imageaccent6" refType="h" fact="0.5447"/>
          <dgm:constr type="w" for="ch" forName="imageaccent6" refType="w" fact="0.0166"/>
          <dgm:constr type="h" for="ch" forName="imageaccent6" refType="h" fact="0.024"/>
          <dgm:constr type="l" for="ch" forName="textaccent6" refType="w" fact="0.6411"/>
          <dgm:constr type="t" for="ch" forName="textaccent6" refType="h" fact="0.5221"/>
          <dgm:constr type="w" for="ch" forName="textaccent6" refType="w" fact="0.0166"/>
          <dgm:constr type="h" for="ch" forName="textaccent6" refType="h" fact="0.024"/>
          <dgm:constr type="l" for="ch" forName="text7" refType="w" fact="0.2451"/>
          <dgm:constr type="t" for="ch" forName="text7" refType="h" fact="0.4535"/>
          <dgm:constr type="w" for="ch" forName="text7" refType="w" fact="0.1425"/>
          <dgm:constr type="h" for="ch" forName="text7" refType="h" fact="0.2049"/>
          <dgm:constr type="l" for="ch" forName="image7" refType="w" fact="0.1225"/>
          <dgm:constr type="t" for="ch" forName="image7" refType="h" fact="0.5674"/>
          <dgm:constr type="w" for="ch" forName="image7" refType="w" fact="0.1425"/>
          <dgm:constr type="h" for="ch" forName="image7" refType="h" fact="0.2049"/>
          <dgm:constr type="l" for="ch" forName="imageaccent7" refType="w" fact="0.2195"/>
          <dgm:constr type="t" for="ch" forName="imageaccent7" refType="h" fact="0.5703"/>
          <dgm:constr type="w" for="ch" forName="imageaccent7" refType="w" fact="0.0166"/>
          <dgm:constr type="h" for="ch" forName="imageaccent7" refType="h" fact="0.024"/>
          <dgm:constr type="l" for="ch" forName="textaccent7" refType="w" fact="0.2491"/>
          <dgm:constr type="t" for="ch" forName="textaccent7" refType="h" fact="0.5443"/>
          <dgm:constr type="w" for="ch" forName="textaccent7" refType="w" fact="0.0166"/>
          <dgm:constr type="h" for="ch" forName="textaccent7" refType="h" fact="0.024"/>
          <dgm:constr type="l" for="ch" forName="image8" refType="w" fact="0.6123"/>
          <dgm:constr type="t" for="ch" forName="image8" refType="h" fact="0.5696"/>
          <dgm:constr type="w" for="ch" forName="image8" refType="w" fact="0.1425"/>
          <dgm:constr type="h" for="ch" forName="image8" refType="h" fact="0.2049"/>
          <dgm:constr type="l" for="ch" forName="text8" refType="w" fact="0.7349"/>
          <dgm:constr type="t" for="ch" forName="text8" refType="h" fact="0.4574"/>
          <dgm:constr type="w" for="ch" forName="text8" refType="w" fact="0.1425"/>
          <dgm:constr type="h" for="ch" forName="text8" refType="h" fact="0.2049"/>
          <dgm:constr type="l" for="ch" forName="imageaccent8" refType="w" fact="0.7367"/>
          <dgm:constr type="t" for="ch" forName="imageaccent8" refType="h" fact="0.6595"/>
          <dgm:constr type="w" for="ch" forName="imageaccent8" refType="w" fact="0.0166"/>
          <dgm:constr type="h" for="ch" forName="imageaccent8" refType="h" fact="0.024"/>
          <dgm:constr type="l" for="ch" forName="textaccent8" refType="w" fact="0.7631"/>
          <dgm:constr type="t" for="ch" forName="textaccent8" refType="h" fact="0.6369"/>
          <dgm:constr type="w" for="ch" forName="textaccent8" refType="w" fact="0.0166"/>
          <dgm:constr type="h" for="ch" forName="textaccent8" refType="h" fact="0.024"/>
          <dgm:constr type="l" for="ch" forName="text9" refType="w" fact="0.7354"/>
          <dgm:constr type="t" for="ch" forName="text9" refType="h" fact="0.0044"/>
          <dgm:constr type="w" for="ch" forName="text9" refType="w" fact="0.1425"/>
          <dgm:constr type="h" for="ch" forName="text9" refType="h" fact="0.2049"/>
          <dgm:constr type="l" for="ch" forName="textaccent9" refType="w" fact="0.8339"/>
          <dgm:constr type="t" for="ch" forName="textaccent9" refType="h" fact="0.1846"/>
          <dgm:constr type="w" for="ch" forName="textaccent9" refType="w" fact="0.0166"/>
          <dgm:constr type="h" for="ch" forName="textaccent9" refType="h" fact="0.024"/>
          <dgm:constr type="l" for="ch" forName="image9" refType="w" fact="0.7354"/>
          <dgm:constr type="t" for="ch" forName="image9" refType="h" fact="0.2306"/>
          <dgm:constr type="w" for="ch" forName="image9" refType="w" fact="0.1425"/>
          <dgm:constr type="h" for="ch" forName="image9" refType="h" fact="0.2049"/>
          <dgm:constr type="l" for="ch" forName="imageaccent9" refType="w" fact="0.8339"/>
          <dgm:constr type="t" for="ch" forName="imageaccent9" refType="h" fact="0.2318"/>
          <dgm:constr type="w" for="ch" forName="imageaccent9" refType="w" fact="0.0166"/>
          <dgm:constr type="h" for="ch" forName="imageaccent9" refType="h" fact="0.024"/>
          <dgm:constr type="l" for="ch" forName="image10" refType="w" fact="0.2446"/>
          <dgm:constr type="t" for="ch" forName="image10" refType="h" fact="0.6805"/>
          <dgm:constr type="w" for="ch" forName="image10" refType="w" fact="0.1425"/>
          <dgm:constr type="h" for="ch" forName="image10" refType="h" fact="0.2049"/>
          <dgm:constr type="l" for="ch" forName="text10" refType="w" fact="0.3672"/>
          <dgm:constr type="t" for="ch" forName="text10" refType="h" fact="0.5683"/>
          <dgm:constr type="w" for="ch" forName="text10" refType="w" fact="0.1425"/>
          <dgm:constr type="h" for="ch" forName="text10" refType="h" fact="0.2049"/>
          <dgm:constr type="l" for="ch" forName="imageaccent10" refType="w" fact="0.369"/>
          <dgm:constr type="t" for="ch" forName="imageaccent10" refType="h" fact="0.7704"/>
          <dgm:constr type="w" for="ch" forName="imageaccent10" refType="w" fact="0.0166"/>
          <dgm:constr type="h" for="ch" forName="imageaccent10" refType="h" fact="0.024"/>
          <dgm:constr type="l" for="ch" forName="textaccent10" refType="w" fact="0.3954"/>
          <dgm:constr type="t" for="ch" forName="textaccent10" refType="h" fact="0.7478"/>
          <dgm:constr type="w" for="ch" forName="textaccent10" refType="w" fact="0.0166"/>
          <dgm:constr type="h" for="ch" forName="textaccent10" refType="h" fact="0.024"/>
          <dgm:constr type="l" for="ch" forName="text11" refType="w" fact="0.612"/>
          <dgm:constr type="t" for="ch" forName="text11" refType="h" fact="0.7951"/>
          <dgm:constr type="w" for="ch" forName="text11" refType="w" fact="0.1425"/>
          <dgm:constr type="h" for="ch" forName="text11" refType="h" fact="0.2049"/>
          <dgm:constr type="l" for="ch" forName="image11" refType="w" fact="0.4894"/>
          <dgm:constr type="t" for="ch" forName="image11" refType="h" fact="0.6816"/>
          <dgm:constr type="w" for="ch" forName="image11" refType="w" fact="0.1425"/>
          <dgm:constr type="h" for="ch" forName="image11" refType="h" fact="0.2049"/>
          <dgm:constr type="l" for="ch" forName="imageaccent11" refType="w" fact="0.5874"/>
          <dgm:constr type="t" for="ch" forName="imageaccent11" refType="h" fact="0.8589"/>
          <dgm:constr type="w" for="ch" forName="imageaccent11" refType="w" fact="0.0166"/>
          <dgm:constr type="h" for="ch" forName="imageaccent11" refType="h" fact="0.024"/>
          <dgm:constr type="l" for="ch" forName="textaccent11" refType="w" fact="0.6154"/>
          <dgm:constr type="t" for="ch" forName="textaccent11" refType="h" fact="0.8863"/>
          <dgm:constr type="w" for="ch" forName="textaccent11" refType="w" fact="0.0166"/>
          <dgm:constr type="h" for="ch" forName="textaccent11" refType="h" fact="0.024"/>
          <dgm:constr type="l" for="ch" forName="text12" refType="w" fact="0.735"/>
          <dgm:constr type="t" for="ch" forName="text12" refType="h" fact="0.684"/>
          <dgm:constr type="w" for="ch" forName="text12" refType="w" fact="0.1425"/>
          <dgm:constr type="h" for="ch" forName="text12" refType="h" fact="0.2049"/>
          <dgm:constr type="l" for="ch" forName="image12" refType="w" fact="0.8575"/>
          <dgm:constr type="t" for="ch" forName="image12" refType="h" fact="0.5718"/>
          <dgm:constr type="w" for="ch" forName="image12" refType="w" fact="0.1425"/>
          <dgm:constr type="h" for="ch" forName="image12" refType="h" fact="0.2049"/>
          <dgm:constr type="l" for="ch" forName="textaccent12" refType="w" fact="0.8594"/>
          <dgm:constr type="t" for="ch" forName="textaccent12" refType="h" fact="0.7739"/>
          <dgm:constr type="w" for="ch" forName="textaccent12" refType="w" fact="0.0166"/>
          <dgm:constr type="h" for="ch" forName="textaccent12" refType="h" fact="0.024"/>
          <dgm:constr type="l" for="ch" forName="imageaccent12" refType="w" fact="0.8858"/>
          <dgm:constr type="t" for="ch" forName="imageaccent12" refType="h" fact="0.7513"/>
          <dgm:constr type="w" for="ch" forName="imageaccent12" refType="w" fact="0.0166"/>
          <dgm:constr type="h" for="ch" forName="imageaccent12" refType="h" fact="0.024"/>
        </dgm:constrLst>
      </dgm:else>
    </dgm:choose>
    <dgm:forEach name="wrapper" axis="self" ptType="parTrans">
      <dgm:forEach name="wrapper2" axis="self" ptType="sibTrans" st="2">
        <dgm:forEach name="textRepeat" axis="self">
          <dgm:layoutNode name="textRepeatNode" styleLbl="alignNode1">
            <dgm:varLst>
              <dgm:chMax val="0"/>
              <dgm:chPref val="0"/>
              <dgm:bulletEnabled val="1"/>
            </dgm:varLst>
            <dgm:alg type="tx"/>
            <dgm:shape xmlns:r="http://schemas.openxmlformats.org/officeDocument/2006/relationships" type="hexagon" r:blip="">
              <dgm:adjLst>
                <dgm:adj idx="1" val="0.25"/>
                <dgm:adj idx="2" val="1.1547"/>
              </dgm:adjLst>
            </dgm:shape>
            <dgm:presOf axis="desOrSelf" ptType="node"/>
            <dgm:constrLst>
              <dgm:constr type="lMarg" refType="primFontSz" fact="0"/>
              <dgm:constr type="rMarg" refType="primFontSz" fact="0"/>
              <dgm:constr type="tMarg" refType="primFontSz" fact="0.1"/>
              <dgm:constr type="bMarg" refType="primFontSz" fact="0.1"/>
            </dgm:constrLst>
            <dgm:ruleLst>
              <dgm:rule type="primFontSz" val="5" fact="NaN" max="NaN"/>
            </dgm:ruleLst>
          </dgm:layoutNode>
        </dgm:forEach>
        <dgm:forEach name="accentRepeat" axis="self">
          <dgm:layoutNode name="accentRepeatNode" styleLbl="solidAlignAcc1">
            <dgm:alg type="sp"/>
            <dgm:shape xmlns:r="http://schemas.openxmlformats.org/officeDocument/2006/relationships" type="hexagon" r:blip="">
              <dgm:adjLst>
                <dgm:adj idx="1" val="0.25"/>
                <dgm:adj idx="2" val="1.1547"/>
              </dgm:adjLst>
            </dgm:shape>
            <dgm:presOf/>
          </dgm:layoutNode>
        </dgm:forEach>
        <dgm:forEach name="imageRepeat" axis="self">
          <dgm:layoutNode name="imageRepeatNode" styleLbl="alignAcc1">
            <dgm:alg type="sp"/>
            <dgm:shape xmlns:r="http://schemas.openxmlformats.org/officeDocument/2006/relationships" type="hexagon" r:blip="" blipPhldr="1">
              <dgm:adjLst>
                <dgm:adj idx="1" val="0.25"/>
                <dgm:adj idx="2" val="1.1547"/>
              </dgm:adjLst>
            </dgm:shape>
            <dgm:presOf axis="self"/>
          </dgm:layoutNode>
        </dgm:forEach>
      </dgm:forEach>
    </dgm:forEach>
    <dgm:forEach name="Name14" axis="ch" ptType="node" cnt="1">
      <dgm:layoutNode name="text1">
        <dgm:alg type="sp"/>
        <dgm:shape xmlns:r="http://schemas.openxmlformats.org/officeDocument/2006/relationships" r:blip="">
          <dgm:adjLst/>
        </dgm:shape>
        <dgm:presOf/>
        <dgm:constrLst/>
        <dgm:forEach name="Name15" ref="textRepeat"/>
      </dgm:layoutNode>
      <dgm:layoutNode name="textaccent1">
        <dgm:alg type="sp"/>
        <dgm:shape xmlns:r="http://schemas.openxmlformats.org/officeDocument/2006/relationships" r:blip="">
          <dgm:adjLst/>
        </dgm:shape>
        <dgm:presOf/>
        <dgm:constrLst/>
        <dgm:forEach name="Name16" ref="accentRepeat"/>
      </dgm:layoutNode>
    </dgm:forEach>
    <dgm:forEach name="Name17" axis="ch" ptType="sibTrans" hideLastTrans="0" cnt="1">
      <dgm:layoutNode name="image1">
        <dgm:alg type="sp"/>
        <dgm:shape xmlns:r="http://schemas.openxmlformats.org/officeDocument/2006/relationships" r:blip="">
          <dgm:adjLst/>
        </dgm:shape>
        <dgm:presOf/>
        <dgm:constrLst/>
        <dgm:forEach name="Name18" ref="imageRepeat"/>
      </dgm:layoutNode>
      <dgm:layoutNode name="imageaccent1">
        <dgm:alg type="sp"/>
        <dgm:shape xmlns:r="http://schemas.openxmlformats.org/officeDocument/2006/relationships" r:blip="">
          <dgm:adjLst/>
        </dgm:shape>
        <dgm:presOf/>
        <dgm:constrLst/>
        <dgm:forEach name="Name19" ref="accentRepeat"/>
      </dgm:layoutNode>
    </dgm:forEach>
    <dgm:forEach name="Name20" axis="ch" ptType="node" st="2" cnt="1">
      <dgm:layoutNode name="text2">
        <dgm:alg type="sp"/>
        <dgm:shape xmlns:r="http://schemas.openxmlformats.org/officeDocument/2006/relationships" r:blip="">
          <dgm:adjLst/>
        </dgm:shape>
        <dgm:presOf/>
        <dgm:constrLst/>
        <dgm:forEach name="Name21" ref="textRepeat"/>
      </dgm:layoutNode>
      <dgm:layoutNode name="textaccent2">
        <dgm:alg type="sp"/>
        <dgm:shape xmlns:r="http://schemas.openxmlformats.org/officeDocument/2006/relationships" r:blip="">
          <dgm:adjLst/>
        </dgm:shape>
        <dgm:presOf/>
        <dgm:constrLst/>
        <dgm:forEach name="Name22" ref="accentRepeat"/>
      </dgm:layoutNode>
    </dgm:forEach>
    <dgm:forEach name="Name23" axis="ch" ptType="sibTrans" hideLastTrans="0" st="2" cnt="1">
      <dgm:layoutNode name="image2">
        <dgm:alg type="sp"/>
        <dgm:shape xmlns:r="http://schemas.openxmlformats.org/officeDocument/2006/relationships" r:blip="">
          <dgm:adjLst/>
        </dgm:shape>
        <dgm:presOf/>
        <dgm:constrLst/>
        <dgm:forEach name="Name24" ref="imageRepeat"/>
      </dgm:layoutNode>
      <dgm:layoutNode name="imageaccent2">
        <dgm:alg type="sp"/>
        <dgm:shape xmlns:r="http://schemas.openxmlformats.org/officeDocument/2006/relationships" r:blip="">
          <dgm:adjLst/>
        </dgm:shape>
        <dgm:presOf/>
        <dgm:constrLst/>
        <dgm:forEach name="Name25" ref="accentRepeat"/>
      </dgm:layoutNode>
    </dgm:forEach>
    <dgm:forEach name="Name26" axis="ch" ptType="node" st="3" cnt="1">
      <dgm:layoutNode name="text3">
        <dgm:alg type="sp"/>
        <dgm:shape xmlns:r="http://schemas.openxmlformats.org/officeDocument/2006/relationships" r:blip="">
          <dgm:adjLst/>
        </dgm:shape>
        <dgm:presOf/>
        <dgm:constrLst/>
        <dgm:forEach name="Name27" ref="textRepeat"/>
      </dgm:layoutNode>
      <dgm:layoutNode name="textaccent3">
        <dgm:alg type="sp"/>
        <dgm:shape xmlns:r="http://schemas.openxmlformats.org/officeDocument/2006/relationships" r:blip="">
          <dgm:adjLst/>
        </dgm:shape>
        <dgm:presOf/>
        <dgm:constrLst/>
        <dgm:forEach name="Name28" ref="accentRepeat"/>
      </dgm:layoutNode>
    </dgm:forEach>
    <dgm:forEach name="Name29" axis="ch" ptType="sibTrans" hideLastTrans="0" st="3" cnt="1">
      <dgm:layoutNode name="image3">
        <dgm:alg type="sp"/>
        <dgm:shape xmlns:r="http://schemas.openxmlformats.org/officeDocument/2006/relationships" r:blip="">
          <dgm:adjLst/>
        </dgm:shape>
        <dgm:presOf/>
        <dgm:constrLst/>
        <dgm:forEach name="Name30" ref="imageRepeat"/>
      </dgm:layoutNode>
      <dgm:layoutNode name="imageaccent3">
        <dgm:alg type="sp"/>
        <dgm:shape xmlns:r="http://schemas.openxmlformats.org/officeDocument/2006/relationships" r:blip="">
          <dgm:adjLst/>
        </dgm:shape>
        <dgm:presOf/>
        <dgm:constrLst/>
        <dgm:forEach name="Name31" ref="accentRepeat"/>
      </dgm:layoutNode>
    </dgm:forEach>
    <dgm:forEach name="Name32" axis="ch" ptType="node" st="4" cnt="1">
      <dgm:layoutNode name="text4">
        <dgm:alg type="sp"/>
        <dgm:shape xmlns:r="http://schemas.openxmlformats.org/officeDocument/2006/relationships" r:blip="">
          <dgm:adjLst/>
        </dgm:shape>
        <dgm:presOf/>
        <dgm:constrLst/>
        <dgm:forEach name="Name33" ref="textRepeat"/>
      </dgm:layoutNode>
      <dgm:layoutNode name="textaccent4">
        <dgm:alg type="sp"/>
        <dgm:shape xmlns:r="http://schemas.openxmlformats.org/officeDocument/2006/relationships" r:blip="">
          <dgm:adjLst/>
        </dgm:shape>
        <dgm:presOf/>
        <dgm:constrLst/>
        <dgm:forEach name="Name34" ref="accentRepeat"/>
      </dgm:layoutNode>
    </dgm:forEach>
    <dgm:forEach name="Name35" axis="ch" ptType="sibTrans" hideLastTrans="0" st="4" cnt="1">
      <dgm:layoutNode name="image4">
        <dgm:alg type="sp"/>
        <dgm:shape xmlns:r="http://schemas.openxmlformats.org/officeDocument/2006/relationships" r:blip="">
          <dgm:adjLst/>
        </dgm:shape>
        <dgm:presOf/>
        <dgm:constrLst/>
        <dgm:forEach name="Name36" ref="imageRepeat"/>
      </dgm:layoutNode>
      <dgm:layoutNode name="imageaccent4">
        <dgm:alg type="sp"/>
        <dgm:shape xmlns:r="http://schemas.openxmlformats.org/officeDocument/2006/relationships" r:blip="">
          <dgm:adjLst/>
        </dgm:shape>
        <dgm:presOf/>
        <dgm:constrLst/>
        <dgm:forEach name="Name37" ref="accentRepeat"/>
      </dgm:layoutNode>
    </dgm:forEach>
    <dgm:forEach name="Name38" axis="ch" ptType="node" st="5" cnt="1">
      <dgm:layoutNode name="text5">
        <dgm:alg type="sp"/>
        <dgm:shape xmlns:r="http://schemas.openxmlformats.org/officeDocument/2006/relationships" r:blip="">
          <dgm:adjLst/>
        </dgm:shape>
        <dgm:presOf/>
        <dgm:constrLst/>
        <dgm:forEach name="Name39" ref="textRepeat"/>
      </dgm:layoutNode>
      <dgm:layoutNode name="textaccent5">
        <dgm:alg type="sp"/>
        <dgm:shape xmlns:r="http://schemas.openxmlformats.org/officeDocument/2006/relationships" r:blip="">
          <dgm:adjLst/>
        </dgm:shape>
        <dgm:presOf/>
        <dgm:constrLst/>
        <dgm:forEach name="Name40" ref="accentRepeat"/>
      </dgm:layoutNode>
    </dgm:forEach>
    <dgm:forEach name="Name41" axis="ch" ptType="sibTrans" hideLastTrans="0" st="5" cnt="1">
      <dgm:layoutNode name="image5">
        <dgm:alg type="sp"/>
        <dgm:shape xmlns:r="http://schemas.openxmlformats.org/officeDocument/2006/relationships" r:blip="">
          <dgm:adjLst/>
        </dgm:shape>
        <dgm:presOf/>
        <dgm:constrLst/>
        <dgm:forEach name="Name42" ref="imageRepeat"/>
      </dgm:layoutNode>
      <dgm:layoutNode name="imageaccent5">
        <dgm:alg type="sp"/>
        <dgm:shape xmlns:r="http://schemas.openxmlformats.org/officeDocument/2006/relationships" r:blip="">
          <dgm:adjLst/>
        </dgm:shape>
        <dgm:presOf/>
        <dgm:constrLst/>
        <dgm:forEach name="Name43" ref="accentRepeat"/>
      </dgm:layoutNode>
    </dgm:forEach>
    <dgm:forEach name="Name44" axis="ch" ptType="node" st="6" cnt="1">
      <dgm:layoutNode name="text6">
        <dgm:alg type="sp"/>
        <dgm:shape xmlns:r="http://schemas.openxmlformats.org/officeDocument/2006/relationships" r:blip="">
          <dgm:adjLst/>
        </dgm:shape>
        <dgm:presOf/>
        <dgm:constrLst/>
        <dgm:forEach name="Name45" ref="textRepeat"/>
      </dgm:layoutNode>
      <dgm:layoutNode name="textaccent6">
        <dgm:alg type="sp"/>
        <dgm:shape xmlns:r="http://schemas.openxmlformats.org/officeDocument/2006/relationships" r:blip="">
          <dgm:adjLst/>
        </dgm:shape>
        <dgm:presOf/>
        <dgm:constrLst/>
        <dgm:forEach name="Name46" ref="accentRepeat"/>
      </dgm:layoutNode>
    </dgm:forEach>
    <dgm:forEach name="Name47" axis="ch" ptType="sibTrans" hideLastTrans="0" st="6" cnt="1">
      <dgm:layoutNode name="image6">
        <dgm:alg type="sp"/>
        <dgm:shape xmlns:r="http://schemas.openxmlformats.org/officeDocument/2006/relationships" r:blip="">
          <dgm:adjLst/>
        </dgm:shape>
        <dgm:presOf/>
        <dgm:constrLst/>
        <dgm:forEach name="Name48" ref="imageRepeat"/>
      </dgm:layoutNode>
      <dgm:layoutNode name="imageaccent6">
        <dgm:alg type="sp"/>
        <dgm:shape xmlns:r="http://schemas.openxmlformats.org/officeDocument/2006/relationships" r:blip="">
          <dgm:adjLst/>
        </dgm:shape>
        <dgm:presOf/>
        <dgm:constrLst/>
        <dgm:forEach name="Name49" ref="accentRepeat"/>
      </dgm:layoutNode>
    </dgm:forEach>
    <dgm:forEach name="Name50" axis="ch" ptType="node" st="7" cnt="1">
      <dgm:layoutNode name="text7">
        <dgm:alg type="sp"/>
        <dgm:shape xmlns:r="http://schemas.openxmlformats.org/officeDocument/2006/relationships" r:blip="">
          <dgm:adjLst/>
        </dgm:shape>
        <dgm:presOf/>
        <dgm:constrLst/>
        <dgm:forEach name="Name51" ref="textRepeat"/>
      </dgm:layoutNode>
      <dgm:layoutNode name="textaccent7">
        <dgm:alg type="sp"/>
        <dgm:shape xmlns:r="http://schemas.openxmlformats.org/officeDocument/2006/relationships" r:blip="">
          <dgm:adjLst/>
        </dgm:shape>
        <dgm:presOf/>
        <dgm:constrLst/>
        <dgm:forEach name="Name52" ref="accentRepeat"/>
      </dgm:layoutNode>
    </dgm:forEach>
    <dgm:forEach name="Name53" axis="ch" ptType="sibTrans" hideLastTrans="0" st="7" cnt="1">
      <dgm:layoutNode name="image7">
        <dgm:alg type="sp"/>
        <dgm:shape xmlns:r="http://schemas.openxmlformats.org/officeDocument/2006/relationships" r:blip="">
          <dgm:adjLst/>
        </dgm:shape>
        <dgm:presOf/>
        <dgm:constrLst/>
        <dgm:forEach name="Name54" ref="imageRepeat"/>
      </dgm:layoutNode>
      <dgm:layoutNode name="imageaccent7">
        <dgm:alg type="sp"/>
        <dgm:shape xmlns:r="http://schemas.openxmlformats.org/officeDocument/2006/relationships" r:blip="">
          <dgm:adjLst/>
        </dgm:shape>
        <dgm:presOf/>
        <dgm:constrLst/>
        <dgm:forEach name="Name55" ref="accentRepeat"/>
      </dgm:layoutNode>
    </dgm:forEach>
    <dgm:forEach name="Name56" axis="ch" ptType="node" st="8" cnt="1">
      <dgm:layoutNode name="text8">
        <dgm:alg type="sp"/>
        <dgm:shape xmlns:r="http://schemas.openxmlformats.org/officeDocument/2006/relationships" r:blip="">
          <dgm:adjLst/>
        </dgm:shape>
        <dgm:presOf/>
        <dgm:constrLst/>
        <dgm:forEach name="Name57" ref="textRepeat"/>
      </dgm:layoutNode>
      <dgm:layoutNode name="textaccent8">
        <dgm:alg type="sp"/>
        <dgm:shape xmlns:r="http://schemas.openxmlformats.org/officeDocument/2006/relationships" r:blip="">
          <dgm:adjLst/>
        </dgm:shape>
        <dgm:presOf/>
        <dgm:constrLst/>
        <dgm:forEach name="Name58" ref="accentRepeat"/>
      </dgm:layoutNode>
    </dgm:forEach>
    <dgm:forEach name="Name59" axis="ch" ptType="sibTrans" hideLastTrans="0" st="8" cnt="1">
      <dgm:layoutNode name="image8">
        <dgm:alg type="sp"/>
        <dgm:shape xmlns:r="http://schemas.openxmlformats.org/officeDocument/2006/relationships" r:blip="">
          <dgm:adjLst/>
        </dgm:shape>
        <dgm:presOf/>
        <dgm:constrLst/>
        <dgm:forEach name="Name60" ref="imageRepeat"/>
      </dgm:layoutNode>
      <dgm:layoutNode name="imageaccent8">
        <dgm:alg type="sp"/>
        <dgm:shape xmlns:r="http://schemas.openxmlformats.org/officeDocument/2006/relationships" r:blip="">
          <dgm:adjLst/>
        </dgm:shape>
        <dgm:presOf/>
        <dgm:constrLst/>
        <dgm:forEach name="Name61" ref="accentRepeat"/>
      </dgm:layoutNode>
    </dgm:forEach>
    <dgm:forEach name="Name62" axis="ch" ptType="node" st="9" cnt="1">
      <dgm:layoutNode name="text9">
        <dgm:alg type="sp"/>
        <dgm:shape xmlns:r="http://schemas.openxmlformats.org/officeDocument/2006/relationships" r:blip="">
          <dgm:adjLst/>
        </dgm:shape>
        <dgm:presOf/>
        <dgm:constrLst/>
        <dgm:forEach name="Name63" ref="textRepeat"/>
      </dgm:layoutNode>
      <dgm:layoutNode name="textaccent9">
        <dgm:alg type="sp"/>
        <dgm:shape xmlns:r="http://schemas.openxmlformats.org/officeDocument/2006/relationships" r:blip="">
          <dgm:adjLst/>
        </dgm:shape>
        <dgm:presOf/>
        <dgm:constrLst/>
        <dgm:forEach name="Name64" ref="accentRepeat"/>
      </dgm:layoutNode>
    </dgm:forEach>
    <dgm:forEach name="Name65" axis="ch" ptType="sibTrans" hideLastTrans="0" st="9" cnt="1">
      <dgm:layoutNode name="image9">
        <dgm:alg type="sp"/>
        <dgm:shape xmlns:r="http://schemas.openxmlformats.org/officeDocument/2006/relationships" r:blip="">
          <dgm:adjLst/>
        </dgm:shape>
        <dgm:presOf/>
        <dgm:constrLst/>
        <dgm:forEach name="Name66" ref="imageRepeat"/>
      </dgm:layoutNode>
      <dgm:layoutNode name="imageaccent9">
        <dgm:alg type="sp"/>
        <dgm:shape xmlns:r="http://schemas.openxmlformats.org/officeDocument/2006/relationships" r:blip="">
          <dgm:adjLst/>
        </dgm:shape>
        <dgm:presOf/>
        <dgm:constrLst/>
        <dgm:forEach name="Name67" ref="accentRepeat"/>
      </dgm:layoutNode>
    </dgm:forEach>
    <dgm:forEach name="Name68" axis="ch" ptType="node" st="10" cnt="1">
      <dgm:layoutNode name="text10">
        <dgm:alg type="sp"/>
        <dgm:shape xmlns:r="http://schemas.openxmlformats.org/officeDocument/2006/relationships" r:blip="">
          <dgm:adjLst/>
        </dgm:shape>
        <dgm:presOf/>
        <dgm:constrLst/>
        <dgm:forEach name="Name69" ref="textRepeat"/>
      </dgm:layoutNode>
      <dgm:layoutNode name="textaccent10">
        <dgm:alg type="sp"/>
        <dgm:shape xmlns:r="http://schemas.openxmlformats.org/officeDocument/2006/relationships" r:blip="">
          <dgm:adjLst/>
        </dgm:shape>
        <dgm:presOf/>
        <dgm:constrLst/>
        <dgm:forEach name="Name70" ref="accentRepeat"/>
      </dgm:layoutNode>
    </dgm:forEach>
    <dgm:forEach name="Name71" axis="ch" ptType="sibTrans" hideLastTrans="0" st="10" cnt="1">
      <dgm:layoutNode name="image10">
        <dgm:alg type="sp"/>
        <dgm:shape xmlns:r="http://schemas.openxmlformats.org/officeDocument/2006/relationships" r:blip="">
          <dgm:adjLst/>
        </dgm:shape>
        <dgm:presOf/>
        <dgm:constrLst/>
        <dgm:forEach name="Name72" ref="imageRepeat"/>
      </dgm:layoutNode>
      <dgm:layoutNode name="imageaccent10">
        <dgm:alg type="sp"/>
        <dgm:shape xmlns:r="http://schemas.openxmlformats.org/officeDocument/2006/relationships" r:blip="">
          <dgm:adjLst/>
        </dgm:shape>
        <dgm:presOf/>
        <dgm:constrLst/>
        <dgm:forEach name="Name73" ref="accentRepeat"/>
      </dgm:layoutNode>
    </dgm:forEach>
    <dgm:forEach name="Name74" axis="ch" ptType="node" st="11" cnt="1">
      <dgm:layoutNode name="text11">
        <dgm:alg type="sp"/>
        <dgm:shape xmlns:r="http://schemas.openxmlformats.org/officeDocument/2006/relationships" r:blip="">
          <dgm:adjLst/>
        </dgm:shape>
        <dgm:presOf/>
        <dgm:constrLst/>
        <dgm:forEach name="Name75" ref="textRepeat"/>
      </dgm:layoutNode>
      <dgm:layoutNode name="textaccent11">
        <dgm:alg type="sp"/>
        <dgm:shape xmlns:r="http://schemas.openxmlformats.org/officeDocument/2006/relationships" r:blip="">
          <dgm:adjLst/>
        </dgm:shape>
        <dgm:presOf/>
        <dgm:constrLst/>
        <dgm:forEach name="Name76" ref="accentRepeat"/>
      </dgm:layoutNode>
    </dgm:forEach>
    <dgm:forEach name="Name77" axis="ch" ptType="sibTrans" hideLastTrans="0" st="11" cnt="1">
      <dgm:layoutNode name="image11">
        <dgm:alg type="sp"/>
        <dgm:shape xmlns:r="http://schemas.openxmlformats.org/officeDocument/2006/relationships" r:blip="">
          <dgm:adjLst/>
        </dgm:shape>
        <dgm:presOf/>
        <dgm:constrLst/>
        <dgm:forEach name="Name78" ref="imageRepeat"/>
      </dgm:layoutNode>
      <dgm:layoutNode name="imageaccent11">
        <dgm:alg type="sp"/>
        <dgm:shape xmlns:r="http://schemas.openxmlformats.org/officeDocument/2006/relationships" r:blip="">
          <dgm:adjLst/>
        </dgm:shape>
        <dgm:presOf/>
        <dgm:constrLst/>
        <dgm:forEach name="Name79" ref="accentRepeat"/>
      </dgm:layoutNode>
    </dgm:forEach>
    <dgm:forEach name="Name80" axis="ch" ptType="node" st="12" cnt="1">
      <dgm:layoutNode name="text12">
        <dgm:alg type="sp"/>
        <dgm:shape xmlns:r="http://schemas.openxmlformats.org/officeDocument/2006/relationships" r:blip="">
          <dgm:adjLst/>
        </dgm:shape>
        <dgm:presOf/>
        <dgm:constrLst/>
        <dgm:forEach name="Name81" ref="textRepeat"/>
      </dgm:layoutNode>
      <dgm:layoutNode name="textaccent12">
        <dgm:alg type="sp"/>
        <dgm:shape xmlns:r="http://schemas.openxmlformats.org/officeDocument/2006/relationships" r:blip="">
          <dgm:adjLst/>
        </dgm:shape>
        <dgm:presOf/>
        <dgm:constrLst/>
        <dgm:forEach name="Name82" ref="accentRepeat"/>
      </dgm:layoutNode>
    </dgm:forEach>
    <dgm:forEach name="Name83" axis="ch" ptType="sibTrans" hideLastTrans="0" st="12" cnt="1">
      <dgm:layoutNode name="image12">
        <dgm:alg type="sp"/>
        <dgm:shape xmlns:r="http://schemas.openxmlformats.org/officeDocument/2006/relationships" r:blip="">
          <dgm:adjLst/>
        </dgm:shape>
        <dgm:presOf/>
        <dgm:constrLst/>
        <dgm:forEach name="Name84" ref="imageRepeat"/>
      </dgm:layoutNode>
      <dgm:layoutNode name="imageaccent12">
        <dgm:alg type="sp"/>
        <dgm:shape xmlns:r="http://schemas.openxmlformats.org/officeDocument/2006/relationships" r:blip="">
          <dgm:adjLst/>
        </dgm:shape>
        <dgm:presOf/>
        <dgm:constrLst/>
        <dgm:forEach name="Name85" ref="accentRepea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7494E49-FE29-474B-8769-E4F9EBA94C13}" type="datetimeFigureOut">
              <a:rPr lang="en-US" smtClean="0"/>
              <a:t>8/23/2021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9CED8F5-180D-4AEA-90A5-D745C2A9BC2F}" type="slidenum">
              <a:rPr lang="en-US" smtClean="0"/>
              <a:t>‹#›</a:t>
            </a:fld>
            <a:endParaRPr lang="en-US"/>
          </a:p>
        </p:txBody>
      </p:sp>
    </p:spTree>
    <p:extLst>
      <p:ext uri="{BB962C8B-B14F-4D97-AF65-F5344CB8AC3E}">
        <p14:creationId xmlns:p14="http://schemas.microsoft.com/office/powerpoint/2010/main" val="244638421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9CED8F5-180D-4AEA-90A5-D745C2A9BC2F}" type="slidenum">
              <a:rPr lang="en-US" smtClean="0"/>
              <a:t>1</a:t>
            </a:fld>
            <a:endParaRPr lang="en-US"/>
          </a:p>
        </p:txBody>
      </p:sp>
    </p:spTree>
    <p:extLst>
      <p:ext uri="{BB962C8B-B14F-4D97-AF65-F5344CB8AC3E}">
        <p14:creationId xmlns:p14="http://schemas.microsoft.com/office/powerpoint/2010/main" val="228916327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CED8F5-180D-4AEA-90A5-D745C2A9BC2F}" type="slidenum">
              <a:rPr lang="en-US" smtClean="0"/>
              <a:t>17</a:t>
            </a:fld>
            <a:endParaRPr lang="en-US"/>
          </a:p>
        </p:txBody>
      </p:sp>
    </p:spTree>
    <p:extLst>
      <p:ext uri="{BB962C8B-B14F-4D97-AF65-F5344CB8AC3E}">
        <p14:creationId xmlns:p14="http://schemas.microsoft.com/office/powerpoint/2010/main" val="138225637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1100051" y="4455620"/>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12FFC5E1-54D9-41A2-B5A3-0B4FDB49BC77}" type="datetimeFigureOut">
              <a:rPr lang="en-US" smtClean="0"/>
              <a:t>8/23/2021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AF4631F-9657-4403-B5BD-26F85E582EE4}" type="slidenum">
              <a:rPr lang="en-US" smtClean="0"/>
              <a:t>‹#›</a:t>
            </a:fld>
            <a:endParaRPr lang="en-US"/>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pic>
        <p:nvPicPr>
          <p:cNvPr id="10" name="Picture 9"/>
          <p:cNvPicPr>
            <a:picLocks noChangeAspect="1"/>
          </p:cNvPicPr>
          <p:nvPr userDrawn="1"/>
        </p:nvPicPr>
        <p:blipFill>
          <a:blip r:embed="rId2" cstate="print">
            <a:clrChange>
              <a:clrFrom>
                <a:srgbClr val="FEFEFE"/>
              </a:clrFrom>
              <a:clrTo>
                <a:srgbClr val="FEFEFE">
                  <a:alpha val="0"/>
                </a:srgbClr>
              </a:clrTo>
            </a:clrChange>
            <a:extLst>
              <a:ext uri="{28A0092B-C50C-407E-A947-70E740481C1C}">
                <a14:useLocalDpi xmlns:a14="http://schemas.microsoft.com/office/drawing/2010/main" val="0"/>
              </a:ext>
            </a:extLst>
          </a:blip>
          <a:stretch>
            <a:fillRect/>
          </a:stretch>
        </p:blipFill>
        <p:spPr>
          <a:xfrm>
            <a:off x="10695707" y="4918391"/>
            <a:ext cx="1423207" cy="1415439"/>
          </a:xfrm>
          <a:prstGeom prst="rect">
            <a:avLst/>
          </a:prstGeom>
        </p:spPr>
      </p:pic>
    </p:spTree>
    <p:extLst>
      <p:ext uri="{BB962C8B-B14F-4D97-AF65-F5344CB8AC3E}">
        <p14:creationId xmlns:p14="http://schemas.microsoft.com/office/powerpoint/2010/main" val="234551782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2FFC5E1-54D9-41A2-B5A3-0B4FDB49BC77}" type="datetimeFigureOut">
              <a:rPr lang="en-US" smtClean="0"/>
              <a:t>8/23/2021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AF4631F-9657-4403-B5BD-26F85E582EE4}" type="slidenum">
              <a:rPr lang="en-US" smtClean="0"/>
              <a:t>‹#›</a:t>
            </a:fld>
            <a:endParaRPr lang="en-US"/>
          </a:p>
        </p:txBody>
      </p:sp>
    </p:spTree>
    <p:extLst>
      <p:ext uri="{BB962C8B-B14F-4D97-AF65-F5344CB8AC3E}">
        <p14:creationId xmlns:p14="http://schemas.microsoft.com/office/powerpoint/2010/main" val="254851583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4778"/>
            <a:ext cx="2628900" cy="5757421"/>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414778"/>
            <a:ext cx="7734300" cy="5757422"/>
          </a:xfrm>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2FFC5E1-54D9-41A2-B5A3-0B4FDB49BC77}" type="datetimeFigureOut">
              <a:rPr lang="en-US" smtClean="0"/>
              <a:t>8/23/2021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AF4631F-9657-4403-B5BD-26F85E582EE4}" type="slidenum">
              <a:rPr lang="en-US" smtClean="0"/>
              <a:t>‹#›</a:t>
            </a:fld>
            <a:endParaRPr lang="en-US"/>
          </a:p>
        </p:txBody>
      </p:sp>
    </p:spTree>
    <p:extLst>
      <p:ext uri="{BB962C8B-B14F-4D97-AF65-F5344CB8AC3E}">
        <p14:creationId xmlns:p14="http://schemas.microsoft.com/office/powerpoint/2010/main" val="3584686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2FFC5E1-54D9-41A2-B5A3-0B4FDB49BC77}" type="datetimeFigureOut">
              <a:rPr lang="en-US" smtClean="0"/>
              <a:t>8/23/2021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AF4631F-9657-4403-B5BD-26F85E582EE4}" type="slidenum">
              <a:rPr lang="en-US" smtClean="0"/>
              <a:t>‹#›</a:t>
            </a:fld>
            <a:endParaRPr lang="en-US"/>
          </a:p>
        </p:txBody>
      </p:sp>
    </p:spTree>
    <p:extLst>
      <p:ext uri="{BB962C8B-B14F-4D97-AF65-F5344CB8AC3E}">
        <p14:creationId xmlns:p14="http://schemas.microsoft.com/office/powerpoint/2010/main" val="82517120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rgbClr val="86CCD0"/>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2FFC5E1-54D9-41A2-B5A3-0B4FDB49BC77}" type="datetimeFigureOut">
              <a:rPr lang="en-US" smtClean="0"/>
              <a:t>8/23/2021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AF4631F-9657-4403-B5BD-26F85E582EE4}" type="slidenum">
              <a:rPr lang="en-US" smtClean="0"/>
              <a:t>‹#›</a:t>
            </a:fld>
            <a:endParaRPr lang="en-US"/>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pic>
        <p:nvPicPr>
          <p:cNvPr id="10" name="Picture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695707" y="4918391"/>
            <a:ext cx="1423207" cy="1415439"/>
          </a:xfrm>
          <a:prstGeom prst="rect">
            <a:avLst/>
          </a:prstGeom>
        </p:spPr>
      </p:pic>
    </p:spTree>
    <p:extLst>
      <p:ext uri="{BB962C8B-B14F-4D97-AF65-F5344CB8AC3E}">
        <p14:creationId xmlns:p14="http://schemas.microsoft.com/office/powerpoint/2010/main" val="88910185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097279" y="1845734"/>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17920" y="1845735"/>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12FFC5E1-54D9-41A2-B5A3-0B4FDB49BC77}" type="datetimeFigureOut">
              <a:rPr lang="en-US" smtClean="0"/>
              <a:t>8/23/2021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AF4631F-9657-4403-B5BD-26F85E582EE4}" type="slidenum">
              <a:rPr lang="en-US" smtClean="0"/>
              <a:t>‹#›</a:t>
            </a:fld>
            <a:endParaRPr lang="en-US"/>
          </a:p>
        </p:txBody>
      </p:sp>
    </p:spTree>
    <p:extLst>
      <p:ext uri="{BB962C8B-B14F-4D97-AF65-F5344CB8AC3E}">
        <p14:creationId xmlns:p14="http://schemas.microsoft.com/office/powerpoint/2010/main" val="154717224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097280" y="2582334"/>
            <a:ext cx="4937760"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17920" y="2582334"/>
            <a:ext cx="4937760"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12FFC5E1-54D9-41A2-B5A3-0B4FDB49BC77}" type="datetimeFigureOut">
              <a:rPr lang="en-US" smtClean="0"/>
              <a:t>8/23/2021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AF4631F-9657-4403-B5BD-26F85E582EE4}" type="slidenum">
              <a:rPr lang="en-US" smtClean="0"/>
              <a:t>‹#›</a:t>
            </a:fld>
            <a:endParaRPr lang="en-US"/>
          </a:p>
        </p:txBody>
      </p:sp>
    </p:spTree>
    <p:extLst>
      <p:ext uri="{BB962C8B-B14F-4D97-AF65-F5344CB8AC3E}">
        <p14:creationId xmlns:p14="http://schemas.microsoft.com/office/powerpoint/2010/main" val="14076398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12FFC5E1-54D9-41A2-B5A3-0B4FDB49BC77}" type="datetimeFigureOut">
              <a:rPr lang="en-US" smtClean="0"/>
              <a:t>8/23/2021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AF4631F-9657-4403-B5BD-26F85E582EE4}" type="slidenum">
              <a:rPr lang="en-US" smtClean="0"/>
              <a:t>‹#›</a:t>
            </a:fld>
            <a:endParaRPr lang="en-US"/>
          </a:p>
        </p:txBody>
      </p:sp>
    </p:spTree>
    <p:extLst>
      <p:ext uri="{BB962C8B-B14F-4D97-AF65-F5344CB8AC3E}">
        <p14:creationId xmlns:p14="http://schemas.microsoft.com/office/powerpoint/2010/main" val="341653402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3175" y="6400800"/>
            <a:ext cx="12188825" cy="457200"/>
          </a:xfrm>
          <a:prstGeom prst="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12FFC5E1-54D9-41A2-B5A3-0B4FDB49BC77}" type="datetimeFigureOut">
              <a:rPr lang="en-US" smtClean="0"/>
              <a:t>8/23/2021</a:t>
            </a:fld>
            <a:endParaRPr lang="en-US"/>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en-US"/>
          </a:p>
        </p:txBody>
      </p:sp>
      <p:sp>
        <p:nvSpPr>
          <p:cNvPr id="9" name="Slide Number Placeholder 8"/>
          <p:cNvSpPr>
            <a:spLocks noGrp="1"/>
          </p:cNvSpPr>
          <p:nvPr>
            <p:ph type="sldNum" sz="quarter" idx="12"/>
          </p:nvPr>
        </p:nvSpPr>
        <p:spPr/>
        <p:txBody>
          <a:bodyPr/>
          <a:lstStyle/>
          <a:p>
            <a:fld id="{DAF4631F-9657-4403-B5BD-26F85E582EE4}" type="slidenum">
              <a:rPr lang="en-US" smtClean="0"/>
              <a:t>‹#›</a:t>
            </a:fld>
            <a:endParaRPr lang="en-US"/>
          </a:p>
        </p:txBody>
      </p:sp>
    </p:spTree>
    <p:extLst>
      <p:ext uri="{BB962C8B-B14F-4D97-AF65-F5344CB8AC3E}">
        <p14:creationId xmlns:p14="http://schemas.microsoft.com/office/powerpoint/2010/main" val="133332581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fld id="{12FFC5E1-54D9-41A2-B5A3-0B4FDB49BC77}" type="datetimeFigureOut">
              <a:rPr lang="en-US" smtClean="0"/>
              <a:t>8/23/2021</a:t>
            </a:fld>
            <a:endParaRPr lang="en-US"/>
          </a:p>
        </p:txBody>
      </p:sp>
      <p:sp>
        <p:nvSpPr>
          <p:cNvPr id="6" name="Footer Placeholder 5"/>
          <p:cNvSpPr>
            <a:spLocks noGrp="1"/>
          </p:cNvSpPr>
          <p:nvPr>
            <p:ph type="ftr" sz="quarter" idx="11"/>
          </p:nvPr>
        </p:nvSpPr>
        <p:spPr>
          <a:xfrm>
            <a:off x="4800600" y="6459785"/>
            <a:ext cx="4648200" cy="365125"/>
          </a:xfrm>
        </p:spPr>
        <p:txBody>
          <a:bodyPr/>
          <a:lstStyle>
            <a:lvl1pPr algn="l">
              <a:defRPr>
                <a:solidFill>
                  <a:schemeClr val="tx2"/>
                </a:solidFill>
              </a:defRPr>
            </a:lvl1pPr>
          </a:lstStyle>
          <a:p>
            <a:endParaRPr lang="en-US"/>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DAF4631F-9657-4403-B5BD-26F85E582EE4}" type="slidenum">
              <a:rPr lang="en-US" smtClean="0"/>
              <a:t>‹#›</a:t>
            </a:fld>
            <a:endParaRPr lang="en-US"/>
          </a:p>
        </p:txBody>
      </p:sp>
      <p:pic>
        <p:nvPicPr>
          <p:cNvPr id="10" name="Picture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695707" y="4918391"/>
            <a:ext cx="1423207" cy="1415439"/>
          </a:xfrm>
          <a:prstGeom prst="rect">
            <a:avLst/>
          </a:prstGeom>
        </p:spPr>
      </p:pic>
    </p:spTree>
    <p:extLst>
      <p:ext uri="{BB962C8B-B14F-4D97-AF65-F5344CB8AC3E}">
        <p14:creationId xmlns:p14="http://schemas.microsoft.com/office/powerpoint/2010/main" val="202451069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4953000"/>
            <a:ext cx="12188825" cy="1905000"/>
          </a:xfrm>
          <a:prstGeom prst="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4915076"/>
            <a:ext cx="12188825" cy="64008"/>
          </a:xfrm>
          <a:prstGeom prst="rect">
            <a:avLst/>
          </a:prstGeom>
          <a:solidFill>
            <a:srgbClr val="86CCD0"/>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264" cy="822960"/>
          </a:xfrm>
        </p:spPr>
        <p:txBody>
          <a:bodyPr lIns="91440" tIns="0" rIns="91440" bIns="0" anchor="b">
            <a:noAutofit/>
          </a:bodyPr>
          <a:lstStyle>
            <a:lvl1pPr>
              <a:defRPr sz="3600" b="0">
                <a:solidFill>
                  <a:srgbClr val="FFFFFF"/>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15" y="0"/>
            <a:ext cx="12191985" cy="4915076"/>
          </a:xfrm>
          <a:blipFill>
            <a:blip r:embed="rId2"/>
            <a:stretch>
              <a:fillRect/>
            </a:stretch>
          </a:blipFill>
        </p:spPr>
        <p:txBody>
          <a:bodyPr lIns="457200" tIns="457200" anchor="t"/>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4" name="Text Placeholder 3"/>
          <p:cNvSpPr>
            <a:spLocks noGrp="1"/>
          </p:cNvSpPr>
          <p:nvPr>
            <p:ph type="body" sz="half" idx="2"/>
          </p:nvPr>
        </p:nvSpPr>
        <p:spPr>
          <a:xfrm>
            <a:off x="1097280" y="5907023"/>
            <a:ext cx="10113264"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2FFC5E1-54D9-41A2-B5A3-0B4FDB49BC77}" type="datetimeFigureOut">
              <a:rPr lang="en-US" smtClean="0"/>
              <a:t>8/23/2021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AF4631F-9657-4403-B5BD-26F85E582EE4}" type="slidenum">
              <a:rPr lang="en-US" smtClean="0"/>
              <a:t>‹#›</a:t>
            </a:fld>
            <a:endParaRPr lang="en-US"/>
          </a:p>
        </p:txBody>
      </p:sp>
    </p:spTree>
    <p:extLst>
      <p:ext uri="{BB962C8B-B14F-4D97-AF65-F5344CB8AC3E}">
        <p14:creationId xmlns:p14="http://schemas.microsoft.com/office/powerpoint/2010/main" val="117619490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6400800"/>
            <a:ext cx="12192000" cy="457200"/>
          </a:xfrm>
          <a:prstGeom prst="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fld id="{12FFC5E1-54D9-41A2-B5A3-0B4FDB49BC77}" type="datetimeFigureOut">
              <a:rPr lang="en-US" smtClean="0"/>
              <a:t>8/23/2021</a:t>
            </a:fld>
            <a:endParaRPr lang="en-US"/>
          </a:p>
        </p:txBody>
      </p:sp>
      <p:sp>
        <p:nvSpPr>
          <p:cNvPr id="5" name="Footer Placeholder 4"/>
          <p:cNvSpPr>
            <a:spLocks noGrp="1"/>
          </p:cNvSpPr>
          <p:nvPr>
            <p:ph type="ftr" sz="quarter" idx="3"/>
          </p:nvPr>
        </p:nvSpPr>
        <p:spPr>
          <a:xfrm>
            <a:off x="3686185" y="6459785"/>
            <a:ext cx="4822804"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en-US"/>
          </a:p>
        </p:txBody>
      </p:sp>
      <p:sp>
        <p:nvSpPr>
          <p:cNvPr id="6" name="Slide Number Placeholder 5"/>
          <p:cNvSpPr>
            <a:spLocks noGrp="1"/>
          </p:cNvSpPr>
          <p:nvPr>
            <p:ph type="sldNum" sz="quarter" idx="4"/>
          </p:nvPr>
        </p:nvSpPr>
        <p:spPr>
          <a:xfrm>
            <a:off x="9900458" y="6459785"/>
            <a:ext cx="1312025" cy="365125"/>
          </a:xfrm>
          <a:prstGeom prst="rect">
            <a:avLst/>
          </a:prstGeom>
        </p:spPr>
        <p:txBody>
          <a:bodyPr vert="horz" lIns="91440" tIns="45720" rIns="91440" bIns="45720" rtlCol="0" anchor="ctr"/>
          <a:lstStyle>
            <a:lvl1pPr algn="r">
              <a:defRPr sz="1050">
                <a:solidFill>
                  <a:srgbClr val="FFFFFF"/>
                </a:solidFill>
              </a:defRPr>
            </a:lvl1pPr>
          </a:lstStyle>
          <a:p>
            <a:fld id="{DAF4631F-9657-4403-B5BD-26F85E582EE4}" type="slidenum">
              <a:rPr lang="en-US" smtClean="0"/>
              <a:t>‹#›</a:t>
            </a:fld>
            <a:endParaRPr lang="en-US"/>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pic>
        <p:nvPicPr>
          <p:cNvPr id="8" name="Picture 7"/>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10695707" y="4918391"/>
            <a:ext cx="1423207" cy="1415439"/>
          </a:xfrm>
          <a:prstGeom prst="rect">
            <a:avLst/>
          </a:prstGeom>
        </p:spPr>
      </p:pic>
    </p:spTree>
    <p:extLst>
      <p:ext uri="{BB962C8B-B14F-4D97-AF65-F5344CB8AC3E}">
        <p14:creationId xmlns:p14="http://schemas.microsoft.com/office/powerpoint/2010/main" val="2368095827"/>
      </p:ext>
    </p:extLst>
  </p:cSld>
  <p:clrMap bg1="lt1" tx1="dk1" bg2="lt2" tx2="dk2" accent1="accent1" accent2="accent2" accent3="accent3" accent4="accent4" accent5="accent5" accent6="accent6" hlink="hlink" folHlink="folHlink"/>
  <p:sldLayoutIdLst>
    <p:sldLayoutId id="2147483743" r:id="rId1"/>
    <p:sldLayoutId id="2147483744" r:id="rId2"/>
    <p:sldLayoutId id="2147483745" r:id="rId3"/>
    <p:sldLayoutId id="2147483746" r:id="rId4"/>
    <p:sldLayoutId id="2147483747" r:id="rId5"/>
    <p:sldLayoutId id="2147483748" r:id="rId6"/>
    <p:sldLayoutId id="2147483749" r:id="rId7"/>
    <p:sldLayoutId id="2147483750" r:id="rId8"/>
    <p:sldLayoutId id="2147483751" r:id="rId9"/>
    <p:sldLayoutId id="2147483752" r:id="rId10"/>
    <p:sldLayoutId id="2147483753" r:id="rId11"/>
  </p:sldLayoutIdLst>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hyperlink" Target="https://eec.ky.gov/Energy/Programs/Pages/Energy-Assurance-Tool-Kit.aspx" TargetMode="External"/><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hyperlink" Target="https://eec.ky.gov/Energy/Documents/SEPA%20Kentucky%20Regional%20MG%20Study_April%202021.pdf" TargetMode="External"/><Relationship Id="rId1" Type="http://schemas.openxmlformats.org/officeDocument/2006/relationships/slideLayout" Target="../slideLayouts/slideLayout6.xml"/><Relationship Id="rId4" Type="http://schemas.openxmlformats.org/officeDocument/2006/relationships/image" Target="../media/image12.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8.xml.rels><?xml version="1.0" encoding="UTF-8" standalone="yes"?>
<Relationships xmlns="http://schemas.openxmlformats.org/package/2006/relationships"><Relationship Id="rId3" Type="http://schemas.openxmlformats.org/officeDocument/2006/relationships/hyperlink" Target="https://www.kypace.org/case-studies/" TargetMode="External"/><Relationship Id="rId2" Type="http://schemas.openxmlformats.org/officeDocument/2006/relationships/image" Target="../media/image13.jpg"/><Relationship Id="rId1" Type="http://schemas.openxmlformats.org/officeDocument/2006/relationships/slideLayout" Target="../slideLayouts/slideLayout7.xml"/><Relationship Id="rId4" Type="http://schemas.openxmlformats.org/officeDocument/2006/relationships/image" Target="../media/image25.png"/></Relationships>
</file>

<file path=ppt/slides/_rels/slide19.xml.rels><?xml version="1.0" encoding="UTF-8" standalone="yes"?>
<Relationships xmlns="http://schemas.openxmlformats.org/package/2006/relationships"><Relationship Id="rId3" Type="http://schemas.openxmlformats.org/officeDocument/2006/relationships/hyperlink" Target="https://finance.ky.gov/initiatives/greenbank/pages/default.aspx" TargetMode="External"/><Relationship Id="rId2" Type="http://schemas.openxmlformats.org/officeDocument/2006/relationships/hyperlink" Target="https://kydlgweb.ky.gov/StateGrants/16_EEC.cfm"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hyperlink" Target="https://www.fema.gov/grants/mitigation/building-resilient-infrastructure-communities" TargetMode="External"/><Relationship Id="rId2" Type="http://schemas.openxmlformats.org/officeDocument/2006/relationships/hyperlink" Target="https://www.fema.gov/grants/mitigation/fy2021-nofo" TargetMode="Externa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hyperlink" Target="https://eec.ky.gov/Energy/Pages/About-Us.aspx"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7.xml"/><Relationship Id="rId4" Type="http://schemas.openxmlformats.org/officeDocument/2006/relationships/hyperlink" Target="https://eec.ky.gov/Energy/Documents/Kentucky_Energy%20Sector%20Risk%20Profile_March2021.pdf" TargetMode="Externa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bright="70000" contrast="-70000"/>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280160" y="1097280"/>
            <a:ext cx="10058400" cy="3185160"/>
          </a:xfrm>
        </p:spPr>
        <p:txBody>
          <a:bodyPr>
            <a:normAutofit/>
          </a:bodyPr>
          <a:lstStyle/>
          <a:p>
            <a:r>
              <a:rPr lang="en-US" sz="4000">
                <a:solidFill>
                  <a:schemeClr val="tx1"/>
                </a:solidFill>
                <a:latin typeface="+mn-lt"/>
              </a:rPr>
              <a:t>Local Energy </a:t>
            </a:r>
            <a:r>
              <a:rPr lang="en-US" sz="4000" dirty="0">
                <a:solidFill>
                  <a:schemeClr val="tx1"/>
                </a:solidFill>
                <a:latin typeface="+mn-lt"/>
              </a:rPr>
              <a:t>Resilience</a:t>
            </a:r>
            <a:endParaRPr lang="en-US" sz="6600" dirty="0">
              <a:solidFill>
                <a:schemeClr val="tx1"/>
              </a:solidFill>
              <a:latin typeface="+mn-lt"/>
            </a:endParaRPr>
          </a:p>
        </p:txBody>
      </p:sp>
      <p:sp>
        <p:nvSpPr>
          <p:cNvPr id="3" name="Subtitle 2"/>
          <p:cNvSpPr>
            <a:spLocks noGrp="1"/>
          </p:cNvSpPr>
          <p:nvPr>
            <p:ph type="subTitle" idx="1"/>
          </p:nvPr>
        </p:nvSpPr>
        <p:spPr/>
        <p:txBody>
          <a:bodyPr/>
          <a:lstStyle/>
          <a:p>
            <a:r>
              <a:rPr lang="en-US" dirty="0"/>
              <a:t>Kentucky Office of Energy Policy</a:t>
            </a:r>
          </a:p>
        </p:txBody>
      </p:sp>
    </p:spTree>
    <p:extLst>
      <p:ext uri="{BB962C8B-B14F-4D97-AF65-F5344CB8AC3E}">
        <p14:creationId xmlns:p14="http://schemas.microsoft.com/office/powerpoint/2010/main" val="188886348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9D1002-BFD7-4821-9514-8009B4504670}"/>
              </a:ext>
            </a:extLst>
          </p:cNvPr>
          <p:cNvSpPr>
            <a:spLocks noGrp="1"/>
          </p:cNvSpPr>
          <p:nvPr>
            <p:ph type="title"/>
          </p:nvPr>
        </p:nvSpPr>
        <p:spPr/>
        <p:txBody>
          <a:bodyPr/>
          <a:lstStyle/>
          <a:p>
            <a:r>
              <a:rPr lang="en-US" dirty="0"/>
              <a:t>Critical Facilities</a:t>
            </a:r>
          </a:p>
        </p:txBody>
      </p:sp>
      <p:sp>
        <p:nvSpPr>
          <p:cNvPr id="3" name="Content Placeholder 2">
            <a:extLst>
              <a:ext uri="{FF2B5EF4-FFF2-40B4-BE49-F238E27FC236}">
                <a16:creationId xmlns:a16="http://schemas.microsoft.com/office/drawing/2014/main" id="{67366045-2A77-42DA-9FBC-99829ED93594}"/>
              </a:ext>
            </a:extLst>
          </p:cNvPr>
          <p:cNvSpPr>
            <a:spLocks noGrp="1"/>
          </p:cNvSpPr>
          <p:nvPr>
            <p:ph idx="1"/>
          </p:nvPr>
        </p:nvSpPr>
        <p:spPr/>
        <p:txBody>
          <a:bodyPr/>
          <a:lstStyle/>
          <a:p>
            <a:r>
              <a:rPr lang="en-US" dirty="0"/>
              <a:t>Who are they and where are they?</a:t>
            </a:r>
          </a:p>
          <a:p>
            <a:r>
              <a:rPr lang="en-US" dirty="0"/>
              <a:t>What fuels do they depend on?</a:t>
            </a:r>
          </a:p>
          <a:p>
            <a:r>
              <a:rPr lang="en-US" dirty="0"/>
              <a:t>Do they have a plan for a fuel or electricity interruption?</a:t>
            </a:r>
          </a:p>
          <a:p>
            <a:r>
              <a:rPr lang="en-US" dirty="0"/>
              <a:t>If not, are you as a the local government prepared to deal with the consequences?</a:t>
            </a:r>
          </a:p>
          <a:p>
            <a:r>
              <a:rPr lang="en-US" dirty="0"/>
              <a:t>Do you know what energy infrastructure exists in your community?</a:t>
            </a:r>
          </a:p>
          <a:p>
            <a:pPr lvl="1"/>
            <a:r>
              <a:rPr lang="en-US" dirty="0"/>
              <a:t>Pipelines</a:t>
            </a:r>
          </a:p>
          <a:p>
            <a:pPr lvl="1"/>
            <a:r>
              <a:rPr lang="en-US" dirty="0"/>
              <a:t>Electricity grid</a:t>
            </a:r>
          </a:p>
          <a:p>
            <a:pPr lvl="1"/>
            <a:r>
              <a:rPr lang="en-US" dirty="0"/>
              <a:t>Liquid fuel suppliers</a:t>
            </a:r>
          </a:p>
          <a:p>
            <a:pPr lvl="1"/>
            <a:r>
              <a:rPr lang="en-US" dirty="0"/>
              <a:t>Producers</a:t>
            </a:r>
          </a:p>
        </p:txBody>
      </p:sp>
    </p:spTree>
    <p:extLst>
      <p:ext uri="{BB962C8B-B14F-4D97-AF65-F5344CB8AC3E}">
        <p14:creationId xmlns:p14="http://schemas.microsoft.com/office/powerpoint/2010/main" val="190081048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253338D6-7503-4DCC-BA33-2B6B004C1F40}"/>
              </a:ext>
            </a:extLst>
          </p:cNvPr>
          <p:cNvPicPr>
            <a:picLocks noChangeAspect="1"/>
          </p:cNvPicPr>
          <p:nvPr/>
        </p:nvPicPr>
        <p:blipFill>
          <a:blip r:embed="rId2"/>
          <a:stretch>
            <a:fillRect/>
          </a:stretch>
        </p:blipFill>
        <p:spPr>
          <a:xfrm>
            <a:off x="1379904" y="235974"/>
            <a:ext cx="10363397" cy="6091084"/>
          </a:xfrm>
          <a:prstGeom prst="rect">
            <a:avLst/>
          </a:prstGeom>
        </p:spPr>
      </p:pic>
      <p:sp>
        <p:nvSpPr>
          <p:cNvPr id="5" name="TextBox 4">
            <a:extLst>
              <a:ext uri="{FF2B5EF4-FFF2-40B4-BE49-F238E27FC236}">
                <a16:creationId xmlns:a16="http://schemas.microsoft.com/office/drawing/2014/main" id="{8C9B26B7-6067-46D0-B544-C4D98552A67E}"/>
              </a:ext>
            </a:extLst>
          </p:cNvPr>
          <p:cNvSpPr txBox="1"/>
          <p:nvPr/>
        </p:nvSpPr>
        <p:spPr>
          <a:xfrm>
            <a:off x="791496" y="6437360"/>
            <a:ext cx="9753600" cy="369332"/>
          </a:xfrm>
          <a:prstGeom prst="rect">
            <a:avLst/>
          </a:prstGeom>
          <a:noFill/>
        </p:spPr>
        <p:txBody>
          <a:bodyPr wrap="square">
            <a:spAutoFit/>
          </a:bodyPr>
          <a:lstStyle/>
          <a:p>
            <a:r>
              <a:rPr lang="en-US" dirty="0">
                <a:hlinkClick r:id="rId3"/>
              </a:rPr>
              <a:t>https://eec.ky.gov/Energy/Programs/Pages/Energy-Assurance-Tool-Kit.aspx</a:t>
            </a:r>
            <a:r>
              <a:rPr lang="en-US" dirty="0"/>
              <a:t> </a:t>
            </a:r>
          </a:p>
        </p:txBody>
      </p:sp>
    </p:spTree>
    <p:extLst>
      <p:ext uri="{BB962C8B-B14F-4D97-AF65-F5344CB8AC3E}">
        <p14:creationId xmlns:p14="http://schemas.microsoft.com/office/powerpoint/2010/main" val="11395089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53EF56-36E5-463A-B774-B8F0A20EAB66}"/>
              </a:ext>
            </a:extLst>
          </p:cNvPr>
          <p:cNvSpPr>
            <a:spLocks noGrp="1"/>
          </p:cNvSpPr>
          <p:nvPr>
            <p:ph type="title"/>
          </p:nvPr>
        </p:nvSpPr>
        <p:spPr/>
        <p:txBody>
          <a:bodyPr/>
          <a:lstStyle/>
          <a:p>
            <a:r>
              <a:rPr lang="en-US" dirty="0"/>
              <a:t>How to Mitigate?</a:t>
            </a:r>
          </a:p>
        </p:txBody>
      </p:sp>
      <p:sp>
        <p:nvSpPr>
          <p:cNvPr id="3" name="Text Placeholder 2">
            <a:extLst>
              <a:ext uri="{FF2B5EF4-FFF2-40B4-BE49-F238E27FC236}">
                <a16:creationId xmlns:a16="http://schemas.microsoft.com/office/drawing/2014/main" id="{7AAEFF68-1F47-4C8C-88FC-B1E1EE72FC69}"/>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15287747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3A4CFC-5C8C-49FA-888E-2F1E4185D487}"/>
              </a:ext>
            </a:extLst>
          </p:cNvPr>
          <p:cNvSpPr>
            <a:spLocks noGrp="1"/>
          </p:cNvSpPr>
          <p:nvPr>
            <p:ph type="title"/>
          </p:nvPr>
        </p:nvSpPr>
        <p:spPr/>
        <p:txBody>
          <a:bodyPr/>
          <a:lstStyle/>
          <a:p>
            <a:r>
              <a:rPr lang="en-US" dirty="0"/>
              <a:t>Traditional Energy Sector Mitigation Measures</a:t>
            </a:r>
          </a:p>
        </p:txBody>
      </p:sp>
      <p:sp>
        <p:nvSpPr>
          <p:cNvPr id="3" name="Content Placeholder 2">
            <a:extLst>
              <a:ext uri="{FF2B5EF4-FFF2-40B4-BE49-F238E27FC236}">
                <a16:creationId xmlns:a16="http://schemas.microsoft.com/office/drawing/2014/main" id="{A6512386-ED13-4615-91FF-0947E3E963CA}"/>
              </a:ext>
            </a:extLst>
          </p:cNvPr>
          <p:cNvSpPr>
            <a:spLocks noGrp="1"/>
          </p:cNvSpPr>
          <p:nvPr>
            <p:ph idx="1"/>
          </p:nvPr>
        </p:nvSpPr>
        <p:spPr/>
        <p:txBody>
          <a:bodyPr/>
          <a:lstStyle/>
          <a:p>
            <a:r>
              <a:rPr lang="en-US" dirty="0"/>
              <a:t>Back-up Power Supplies</a:t>
            </a:r>
          </a:p>
          <a:p>
            <a:r>
              <a:rPr lang="en-US" dirty="0"/>
              <a:t>Utility Undergrounding</a:t>
            </a:r>
          </a:p>
          <a:p>
            <a:r>
              <a:rPr lang="en-US" dirty="0"/>
              <a:t>Utility pole replacement</a:t>
            </a:r>
          </a:p>
          <a:p>
            <a:r>
              <a:rPr lang="en-US" dirty="0"/>
              <a:t>Vegetation Management</a:t>
            </a:r>
          </a:p>
          <a:p>
            <a:r>
              <a:rPr lang="en-US" dirty="0"/>
              <a:t>Flood proofing critical infrastructure</a:t>
            </a:r>
          </a:p>
          <a:p>
            <a:pPr lvl="1"/>
            <a:r>
              <a:rPr lang="en-US" dirty="0"/>
              <a:t>Raising Structures</a:t>
            </a:r>
          </a:p>
          <a:p>
            <a:pPr lvl="1"/>
            <a:r>
              <a:rPr lang="en-US" dirty="0"/>
              <a:t>Securing tanks</a:t>
            </a:r>
          </a:p>
          <a:p>
            <a:pPr lvl="1"/>
            <a:r>
              <a:rPr lang="en-US" dirty="0"/>
              <a:t>Building berms or flood walls</a:t>
            </a:r>
          </a:p>
        </p:txBody>
      </p:sp>
    </p:spTree>
    <p:extLst>
      <p:ext uri="{BB962C8B-B14F-4D97-AF65-F5344CB8AC3E}">
        <p14:creationId xmlns:p14="http://schemas.microsoft.com/office/powerpoint/2010/main" val="207000829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B3BB32-E275-4EDF-AA6A-A8FD543B58B7}"/>
              </a:ext>
            </a:extLst>
          </p:cNvPr>
          <p:cNvSpPr>
            <a:spLocks noGrp="1"/>
          </p:cNvSpPr>
          <p:nvPr>
            <p:ph type="title"/>
          </p:nvPr>
        </p:nvSpPr>
        <p:spPr/>
        <p:txBody>
          <a:bodyPr/>
          <a:lstStyle/>
          <a:p>
            <a:r>
              <a:rPr lang="en-US" dirty="0"/>
              <a:t>Emerging Energy Sector Mitigation Solutions</a:t>
            </a:r>
          </a:p>
        </p:txBody>
      </p:sp>
      <p:sp>
        <p:nvSpPr>
          <p:cNvPr id="3" name="Content Placeholder 2">
            <a:extLst>
              <a:ext uri="{FF2B5EF4-FFF2-40B4-BE49-F238E27FC236}">
                <a16:creationId xmlns:a16="http://schemas.microsoft.com/office/drawing/2014/main" id="{E3068611-B99D-4137-A4A8-5950E72BF0B1}"/>
              </a:ext>
            </a:extLst>
          </p:cNvPr>
          <p:cNvSpPr>
            <a:spLocks noGrp="1"/>
          </p:cNvSpPr>
          <p:nvPr>
            <p:ph idx="1"/>
          </p:nvPr>
        </p:nvSpPr>
        <p:spPr/>
        <p:txBody>
          <a:bodyPr>
            <a:normAutofit fontScale="92500" lnSpcReduction="20000"/>
          </a:bodyPr>
          <a:lstStyle/>
          <a:p>
            <a:r>
              <a:rPr lang="en-US" dirty="0"/>
              <a:t>Distributed Energy Resources</a:t>
            </a:r>
          </a:p>
          <a:p>
            <a:r>
              <a:rPr lang="en-US" dirty="0"/>
              <a:t>Microgrid\Community Enclaves or Resilience Hubs</a:t>
            </a:r>
          </a:p>
          <a:p>
            <a:r>
              <a:rPr lang="en-US" dirty="0"/>
              <a:t>Energy efficiency codes for resilience (Building for resilience)</a:t>
            </a:r>
          </a:p>
          <a:p>
            <a:pPr lvl="1"/>
            <a:r>
              <a:rPr lang="en-US" dirty="0"/>
              <a:t>Affordable housing renovations </a:t>
            </a:r>
          </a:p>
          <a:p>
            <a:r>
              <a:rPr lang="en-US" dirty="0"/>
              <a:t>Smart Grid Improvements</a:t>
            </a:r>
          </a:p>
          <a:p>
            <a:pPr lvl="1"/>
            <a:r>
              <a:rPr lang="en-US" dirty="0"/>
              <a:t>Advanced Metering Infrastructure</a:t>
            </a:r>
          </a:p>
          <a:p>
            <a:pPr lvl="1"/>
            <a:r>
              <a:rPr lang="en-US" dirty="0"/>
              <a:t>Increased SCADA penetration</a:t>
            </a:r>
          </a:p>
          <a:p>
            <a:pPr lvl="1"/>
            <a:r>
              <a:rPr lang="en-US" dirty="0"/>
              <a:t>Automatic Switching of circuits and circuit reconfiguration</a:t>
            </a:r>
          </a:p>
          <a:p>
            <a:pPr lvl="1"/>
            <a:r>
              <a:rPr lang="en-US" dirty="0"/>
              <a:t>Dual feeds into critical facilities, redundant systems</a:t>
            </a:r>
          </a:p>
          <a:p>
            <a:r>
              <a:rPr lang="en-US" dirty="0"/>
              <a:t>Regional fueling centers</a:t>
            </a:r>
          </a:p>
          <a:p>
            <a:r>
              <a:rPr lang="en-US" dirty="0"/>
              <a:t>Emergency fuel contracts</a:t>
            </a:r>
          </a:p>
          <a:p>
            <a:r>
              <a:rPr lang="en-US" dirty="0"/>
              <a:t>Fuel diversity in emergency response vehicles and alternative power supplies</a:t>
            </a:r>
          </a:p>
        </p:txBody>
      </p:sp>
    </p:spTree>
    <p:extLst>
      <p:ext uri="{BB962C8B-B14F-4D97-AF65-F5344CB8AC3E}">
        <p14:creationId xmlns:p14="http://schemas.microsoft.com/office/powerpoint/2010/main" val="65961554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5ABE6E-5A21-4409-B328-17308943AABA}"/>
              </a:ext>
            </a:extLst>
          </p:cNvPr>
          <p:cNvSpPr>
            <a:spLocks noGrp="1"/>
          </p:cNvSpPr>
          <p:nvPr>
            <p:ph type="title"/>
          </p:nvPr>
        </p:nvSpPr>
        <p:spPr/>
        <p:txBody>
          <a:bodyPr/>
          <a:lstStyle/>
          <a:p>
            <a:r>
              <a:rPr lang="en-US" dirty="0"/>
              <a:t>Microgrid Feasibility</a:t>
            </a:r>
          </a:p>
        </p:txBody>
      </p:sp>
      <p:sp>
        <p:nvSpPr>
          <p:cNvPr id="4" name="TextBox 3">
            <a:extLst>
              <a:ext uri="{FF2B5EF4-FFF2-40B4-BE49-F238E27FC236}">
                <a16:creationId xmlns:a16="http://schemas.microsoft.com/office/drawing/2014/main" id="{A93413FE-1FBD-4B68-BDCD-660EEE01FC67}"/>
              </a:ext>
            </a:extLst>
          </p:cNvPr>
          <p:cNvSpPr txBox="1"/>
          <p:nvPr/>
        </p:nvSpPr>
        <p:spPr>
          <a:xfrm>
            <a:off x="201562" y="6443887"/>
            <a:ext cx="10200968" cy="369332"/>
          </a:xfrm>
          <a:prstGeom prst="rect">
            <a:avLst/>
          </a:prstGeom>
          <a:noFill/>
        </p:spPr>
        <p:txBody>
          <a:bodyPr wrap="square">
            <a:spAutoFit/>
          </a:bodyPr>
          <a:lstStyle/>
          <a:p>
            <a:r>
              <a:rPr lang="en-US" dirty="0">
                <a:hlinkClick r:id="rId2"/>
              </a:rPr>
              <a:t>https://eec.ky.gov/Energy/Documents/SEPA%20Kentucky%20Regional%20MG%20Study_April%202021.pdf</a:t>
            </a:r>
            <a:r>
              <a:rPr lang="en-US" dirty="0"/>
              <a:t> </a:t>
            </a:r>
          </a:p>
        </p:txBody>
      </p:sp>
      <p:sp>
        <p:nvSpPr>
          <p:cNvPr id="6" name="TextBox 5">
            <a:extLst>
              <a:ext uri="{FF2B5EF4-FFF2-40B4-BE49-F238E27FC236}">
                <a16:creationId xmlns:a16="http://schemas.microsoft.com/office/drawing/2014/main" id="{22C9FD10-6FEE-49B7-A154-787B986983DD}"/>
              </a:ext>
            </a:extLst>
          </p:cNvPr>
          <p:cNvSpPr txBox="1"/>
          <p:nvPr/>
        </p:nvSpPr>
        <p:spPr>
          <a:xfrm>
            <a:off x="1150373" y="1960377"/>
            <a:ext cx="11144865" cy="369332"/>
          </a:xfrm>
          <a:prstGeom prst="rect">
            <a:avLst/>
          </a:prstGeom>
          <a:noFill/>
        </p:spPr>
        <p:txBody>
          <a:bodyPr wrap="square">
            <a:spAutoFit/>
          </a:bodyPr>
          <a:lstStyle/>
          <a:p>
            <a:r>
              <a:rPr lang="en-US" dirty="0"/>
              <a:t>SEPA identified 558 potential </a:t>
            </a:r>
            <a:r>
              <a:rPr lang="en-US" dirty="0" err="1"/>
              <a:t>nanogrid</a:t>
            </a:r>
            <a:r>
              <a:rPr lang="en-US" dirty="0"/>
              <a:t> installations and 12 potential regional community microgrids</a:t>
            </a:r>
          </a:p>
        </p:txBody>
      </p:sp>
      <p:pic>
        <p:nvPicPr>
          <p:cNvPr id="8" name="Picture 7">
            <a:extLst>
              <a:ext uri="{FF2B5EF4-FFF2-40B4-BE49-F238E27FC236}">
                <a16:creationId xmlns:a16="http://schemas.microsoft.com/office/drawing/2014/main" id="{52F6B636-0E1B-4220-8121-1B44184391BE}"/>
              </a:ext>
            </a:extLst>
          </p:cNvPr>
          <p:cNvPicPr>
            <a:picLocks noChangeAspect="1"/>
          </p:cNvPicPr>
          <p:nvPr/>
        </p:nvPicPr>
        <p:blipFill>
          <a:blip r:embed="rId3"/>
          <a:stretch>
            <a:fillRect/>
          </a:stretch>
        </p:blipFill>
        <p:spPr>
          <a:xfrm>
            <a:off x="427703" y="2462980"/>
            <a:ext cx="5799546" cy="3775588"/>
          </a:xfrm>
          <a:prstGeom prst="rect">
            <a:avLst/>
          </a:prstGeom>
        </p:spPr>
      </p:pic>
      <p:pic>
        <p:nvPicPr>
          <p:cNvPr id="10" name="Picture 9">
            <a:extLst>
              <a:ext uri="{FF2B5EF4-FFF2-40B4-BE49-F238E27FC236}">
                <a16:creationId xmlns:a16="http://schemas.microsoft.com/office/drawing/2014/main" id="{F1A62C1F-BB39-4A04-B228-03D6724914E1}"/>
              </a:ext>
            </a:extLst>
          </p:cNvPr>
          <p:cNvPicPr>
            <a:picLocks noChangeAspect="1"/>
          </p:cNvPicPr>
          <p:nvPr/>
        </p:nvPicPr>
        <p:blipFill>
          <a:blip r:embed="rId4"/>
          <a:stretch>
            <a:fillRect/>
          </a:stretch>
        </p:blipFill>
        <p:spPr>
          <a:xfrm>
            <a:off x="6198959" y="2431759"/>
            <a:ext cx="5845557" cy="3964843"/>
          </a:xfrm>
          <a:prstGeom prst="rect">
            <a:avLst/>
          </a:prstGeom>
        </p:spPr>
      </p:pic>
    </p:spTree>
    <p:extLst>
      <p:ext uri="{BB962C8B-B14F-4D97-AF65-F5344CB8AC3E}">
        <p14:creationId xmlns:p14="http://schemas.microsoft.com/office/powerpoint/2010/main" val="321308778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29E52D-DB0F-474C-AB07-43AAFB9A5F42}"/>
              </a:ext>
            </a:extLst>
          </p:cNvPr>
          <p:cNvSpPr>
            <a:spLocks noGrp="1"/>
          </p:cNvSpPr>
          <p:nvPr>
            <p:ph type="title"/>
          </p:nvPr>
        </p:nvSpPr>
        <p:spPr/>
        <p:txBody>
          <a:bodyPr/>
          <a:lstStyle/>
          <a:p>
            <a:r>
              <a:rPr lang="en-US" dirty="0"/>
              <a:t>Paying for It!</a:t>
            </a:r>
          </a:p>
        </p:txBody>
      </p:sp>
      <p:sp>
        <p:nvSpPr>
          <p:cNvPr id="3" name="Text Placeholder 2">
            <a:extLst>
              <a:ext uri="{FF2B5EF4-FFF2-40B4-BE49-F238E27FC236}">
                <a16:creationId xmlns:a16="http://schemas.microsoft.com/office/drawing/2014/main" id="{1ABE7C88-BF04-4968-92A4-539C3C4FD3DF}"/>
              </a:ext>
            </a:extLst>
          </p:cNvPr>
          <p:cNvSpPr>
            <a:spLocks noGrp="1"/>
          </p:cNvSpPr>
          <p:nvPr>
            <p:ph type="body" idx="1"/>
          </p:nvPr>
        </p:nvSpPr>
        <p:spPr/>
        <p:txBody>
          <a:bodyPr/>
          <a:lstStyle/>
          <a:p>
            <a:r>
              <a:rPr lang="en-US" dirty="0"/>
              <a:t>Financing and fundings</a:t>
            </a:r>
          </a:p>
        </p:txBody>
      </p:sp>
    </p:spTree>
    <p:extLst>
      <p:ext uri="{BB962C8B-B14F-4D97-AF65-F5344CB8AC3E}">
        <p14:creationId xmlns:p14="http://schemas.microsoft.com/office/powerpoint/2010/main" val="339780402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5D958A-9363-45DD-9982-6BE4C66094A8}"/>
              </a:ext>
            </a:extLst>
          </p:cNvPr>
          <p:cNvSpPr>
            <a:spLocks noGrp="1"/>
          </p:cNvSpPr>
          <p:nvPr>
            <p:ph type="title" idx="4294967295"/>
          </p:nvPr>
        </p:nvSpPr>
        <p:spPr>
          <a:xfrm>
            <a:off x="0" y="73025"/>
            <a:ext cx="10058400" cy="762000"/>
          </a:xfrm>
        </p:spPr>
        <p:txBody>
          <a:bodyPr/>
          <a:lstStyle/>
          <a:p>
            <a:r>
              <a:rPr lang="en-US" dirty="0"/>
              <a:t>The Resilience Funding Puzzle</a:t>
            </a:r>
          </a:p>
        </p:txBody>
      </p:sp>
      <p:graphicFrame>
        <p:nvGraphicFramePr>
          <p:cNvPr id="3" name="Diagram 2">
            <a:extLst>
              <a:ext uri="{FF2B5EF4-FFF2-40B4-BE49-F238E27FC236}">
                <a16:creationId xmlns:a16="http://schemas.microsoft.com/office/drawing/2014/main" id="{C441469C-8E4D-43E1-A0F1-AE84F488C15B}"/>
              </a:ext>
            </a:extLst>
          </p:cNvPr>
          <p:cNvGraphicFramePr/>
          <p:nvPr>
            <p:extLst>
              <p:ext uri="{D42A27DB-BD31-4B8C-83A1-F6EECF244321}">
                <p14:modId xmlns:p14="http://schemas.microsoft.com/office/powerpoint/2010/main" val="3313855030"/>
              </p:ext>
            </p:extLst>
          </p:nvPr>
        </p:nvGraphicFramePr>
        <p:xfrm>
          <a:off x="569378" y="835025"/>
          <a:ext cx="10359109" cy="611788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7536556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F240922-0556-490A-AB1D-2528CCEDCE44}"/>
              </a:ext>
            </a:extLst>
          </p:cNvPr>
          <p:cNvSpPr>
            <a:spLocks noGrp="1"/>
          </p:cNvSpPr>
          <p:nvPr>
            <p:ph idx="4294967295"/>
          </p:nvPr>
        </p:nvSpPr>
        <p:spPr>
          <a:xfrm>
            <a:off x="909484" y="3198629"/>
            <a:ext cx="4530725" cy="1001712"/>
          </a:xfrm>
        </p:spPr>
        <p:txBody>
          <a:bodyPr>
            <a:normAutofit fontScale="92500" lnSpcReduction="20000"/>
          </a:bodyPr>
          <a:lstStyle/>
          <a:p>
            <a:r>
              <a:rPr lang="en-US" dirty="0"/>
              <a:t>PACE financing allows commercial facilities to complete efficiency projects including those that increase resilience and pay for it via additional property tax assessment.</a:t>
            </a:r>
          </a:p>
        </p:txBody>
      </p:sp>
      <p:pic>
        <p:nvPicPr>
          <p:cNvPr id="5" name="Picture 4">
            <a:extLst>
              <a:ext uri="{FF2B5EF4-FFF2-40B4-BE49-F238E27FC236}">
                <a16:creationId xmlns:a16="http://schemas.microsoft.com/office/drawing/2014/main" id="{357E1908-C763-44A0-AF10-466092BD01B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877469" y="288937"/>
            <a:ext cx="4308081" cy="2838265"/>
          </a:xfrm>
          <a:prstGeom prst="rect">
            <a:avLst/>
          </a:prstGeom>
        </p:spPr>
      </p:pic>
      <p:sp>
        <p:nvSpPr>
          <p:cNvPr id="6" name="Rectangle 5">
            <a:extLst>
              <a:ext uri="{FF2B5EF4-FFF2-40B4-BE49-F238E27FC236}">
                <a16:creationId xmlns:a16="http://schemas.microsoft.com/office/drawing/2014/main" id="{82802746-E9F2-4A7A-94C2-1BBF08872A52}"/>
              </a:ext>
            </a:extLst>
          </p:cNvPr>
          <p:cNvSpPr/>
          <p:nvPr/>
        </p:nvSpPr>
        <p:spPr>
          <a:xfrm>
            <a:off x="6751793" y="3429000"/>
            <a:ext cx="4916129" cy="2585323"/>
          </a:xfrm>
          <a:prstGeom prst="rect">
            <a:avLst/>
          </a:prstGeom>
        </p:spPr>
        <p:txBody>
          <a:bodyPr wrap="square">
            <a:spAutoFit/>
          </a:bodyPr>
          <a:lstStyle/>
          <a:p>
            <a:r>
              <a:rPr lang="en-US" dirty="0">
                <a:solidFill>
                  <a:srgbClr val="333333"/>
                </a:solidFill>
                <a:latin typeface="Montserrat"/>
                <a:hlinkClick r:id="rId3"/>
              </a:rPr>
              <a:t>Ivy Knoll Senior Retirement Community</a:t>
            </a:r>
            <a:r>
              <a:rPr lang="en-US" dirty="0">
                <a:solidFill>
                  <a:srgbClr val="333333"/>
                </a:solidFill>
                <a:latin typeface="Montserrat"/>
              </a:rPr>
              <a:t>, located in the City of Covington,</a:t>
            </a:r>
            <a:r>
              <a:rPr lang="en-US" dirty="0"/>
              <a:t> made significant building improvements to systems that were outdated or extremely energy inefficient. </a:t>
            </a:r>
          </a:p>
          <a:p>
            <a:endParaRPr lang="en-US" dirty="0"/>
          </a:p>
          <a:p>
            <a:r>
              <a:rPr lang="en-US" dirty="0">
                <a:solidFill>
                  <a:srgbClr val="FF0000"/>
                </a:solidFill>
              </a:rPr>
              <a:t>Senior living facilities are critical areas of need in the COVID-19 response. These energy efficiency measure ensure these facilities remain operational and meet the comfort needs of residents. </a:t>
            </a:r>
          </a:p>
        </p:txBody>
      </p:sp>
      <p:pic>
        <p:nvPicPr>
          <p:cNvPr id="7" name="Picture 6">
            <a:extLst>
              <a:ext uri="{FF2B5EF4-FFF2-40B4-BE49-F238E27FC236}">
                <a16:creationId xmlns:a16="http://schemas.microsoft.com/office/drawing/2014/main" id="{A4F32401-06B5-4662-9121-738791A70AE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22535" y="288937"/>
            <a:ext cx="5573465" cy="2368723"/>
          </a:xfrm>
          <a:prstGeom prst="rect">
            <a:avLst/>
          </a:prstGeom>
        </p:spPr>
      </p:pic>
    </p:spTree>
    <p:extLst>
      <p:ext uri="{BB962C8B-B14F-4D97-AF65-F5344CB8AC3E}">
        <p14:creationId xmlns:p14="http://schemas.microsoft.com/office/powerpoint/2010/main" val="297242870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F1BC3B-2A3C-417F-9DFA-38140595935F}"/>
              </a:ext>
            </a:extLst>
          </p:cNvPr>
          <p:cNvSpPr>
            <a:spLocks noGrp="1"/>
          </p:cNvSpPr>
          <p:nvPr>
            <p:ph type="title"/>
          </p:nvPr>
        </p:nvSpPr>
        <p:spPr/>
        <p:txBody>
          <a:bodyPr/>
          <a:lstStyle/>
          <a:p>
            <a:r>
              <a:rPr lang="en-US" dirty="0"/>
              <a:t>Other State Programs</a:t>
            </a:r>
          </a:p>
        </p:txBody>
      </p:sp>
      <p:sp>
        <p:nvSpPr>
          <p:cNvPr id="3" name="Content Placeholder 2">
            <a:extLst>
              <a:ext uri="{FF2B5EF4-FFF2-40B4-BE49-F238E27FC236}">
                <a16:creationId xmlns:a16="http://schemas.microsoft.com/office/drawing/2014/main" id="{AF900B7B-F95D-46CE-A233-66C619407328}"/>
              </a:ext>
            </a:extLst>
          </p:cNvPr>
          <p:cNvSpPr>
            <a:spLocks noGrp="1"/>
          </p:cNvSpPr>
          <p:nvPr>
            <p:ph idx="1"/>
          </p:nvPr>
        </p:nvSpPr>
        <p:spPr/>
        <p:txBody>
          <a:bodyPr/>
          <a:lstStyle/>
          <a:p>
            <a:r>
              <a:rPr lang="en-US" dirty="0"/>
              <a:t>DLG Resources</a:t>
            </a:r>
          </a:p>
          <a:p>
            <a:pPr lvl="1"/>
            <a:r>
              <a:rPr lang="en-US" dirty="0"/>
              <a:t>Local government’s through ESPC can improve energy efficiency and resilience through performance contracting.</a:t>
            </a:r>
          </a:p>
          <a:p>
            <a:pPr lvl="1"/>
            <a:r>
              <a:rPr lang="en-US" dirty="0"/>
              <a:t>Energy Efficiency Conservation Block Grants (EECBG)</a:t>
            </a:r>
          </a:p>
          <a:p>
            <a:pPr lvl="1"/>
            <a:r>
              <a:rPr lang="en-US" dirty="0">
                <a:hlinkClick r:id="rId2"/>
              </a:rPr>
              <a:t>https://kydlgweb.ky.gov/StateGrants/16_EEC.cfm</a:t>
            </a:r>
            <a:r>
              <a:rPr lang="en-US" dirty="0"/>
              <a:t> </a:t>
            </a:r>
          </a:p>
          <a:p>
            <a:r>
              <a:rPr lang="en-US" dirty="0"/>
              <a:t>Kentucky Green Bank </a:t>
            </a:r>
            <a:r>
              <a:rPr lang="en-US" dirty="0">
                <a:hlinkClick r:id="rId3"/>
              </a:rPr>
              <a:t>https://finance.ky.gov/initiatives/greenbank/pages/default.aspx</a:t>
            </a:r>
            <a:r>
              <a:rPr lang="en-US" dirty="0"/>
              <a:t> </a:t>
            </a:r>
          </a:p>
          <a:p>
            <a:endParaRPr lang="en-US" dirty="0"/>
          </a:p>
          <a:p>
            <a:endParaRPr lang="en-US" dirty="0"/>
          </a:p>
          <a:p>
            <a:endParaRPr lang="en-US" dirty="0"/>
          </a:p>
        </p:txBody>
      </p:sp>
    </p:spTree>
    <p:extLst>
      <p:ext uri="{BB962C8B-B14F-4D97-AF65-F5344CB8AC3E}">
        <p14:creationId xmlns:p14="http://schemas.microsoft.com/office/powerpoint/2010/main" val="73254733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CAB1BA-0E81-4978-9453-D7EC18BF1826}"/>
              </a:ext>
            </a:extLst>
          </p:cNvPr>
          <p:cNvSpPr>
            <a:spLocks noGrp="1"/>
          </p:cNvSpPr>
          <p:nvPr>
            <p:ph type="title"/>
          </p:nvPr>
        </p:nvSpPr>
        <p:spPr>
          <a:xfrm>
            <a:off x="1097280" y="286603"/>
            <a:ext cx="10058400" cy="568803"/>
          </a:xfrm>
        </p:spPr>
        <p:txBody>
          <a:bodyPr>
            <a:normAutofit fontScale="90000"/>
          </a:bodyPr>
          <a:lstStyle/>
          <a:p>
            <a:r>
              <a:rPr lang="en-US" dirty="0"/>
              <a:t>Kentucky Office of Energy Policy (OEP)</a:t>
            </a:r>
          </a:p>
        </p:txBody>
      </p:sp>
      <p:sp>
        <p:nvSpPr>
          <p:cNvPr id="3" name="Content Placeholder 2">
            <a:extLst>
              <a:ext uri="{FF2B5EF4-FFF2-40B4-BE49-F238E27FC236}">
                <a16:creationId xmlns:a16="http://schemas.microsoft.com/office/drawing/2014/main" id="{7F5D912C-DC38-4966-AB66-D925583B294F}"/>
              </a:ext>
            </a:extLst>
          </p:cNvPr>
          <p:cNvSpPr>
            <a:spLocks noGrp="1"/>
          </p:cNvSpPr>
          <p:nvPr>
            <p:ph idx="1"/>
          </p:nvPr>
        </p:nvSpPr>
        <p:spPr>
          <a:xfrm>
            <a:off x="1097281" y="1845734"/>
            <a:ext cx="9713288" cy="5012266"/>
          </a:xfrm>
        </p:spPr>
        <p:txBody>
          <a:bodyPr>
            <a:normAutofit fontScale="70000" lnSpcReduction="20000"/>
          </a:bodyPr>
          <a:lstStyle/>
          <a:p>
            <a:r>
              <a:rPr lang="en-US" sz="2600" b="0" i="0" dirty="0">
                <a:solidFill>
                  <a:srgbClr val="000000"/>
                </a:solidFill>
                <a:effectLst/>
                <a:latin typeface="Calibri" panose="020F0502020204030204" pitchFamily="34" charset="0"/>
              </a:rPr>
              <a:t>The Kentucky Office of Energy Policy (OEP) is Kentucky’s non-regulatory State Energy Program. </a:t>
            </a:r>
          </a:p>
          <a:p>
            <a:pPr lvl="1"/>
            <a:r>
              <a:rPr lang="en-US" sz="2600" b="0" i="0" dirty="0">
                <a:solidFill>
                  <a:srgbClr val="000000"/>
                </a:solidFill>
                <a:effectLst/>
                <a:latin typeface="Calibri" panose="020F0502020204030204" pitchFamily="34" charset="0"/>
              </a:rPr>
              <a:t>Established by the Kentucky Legislature during 2018 legislative session through a reorganization of the Department for Energy Development and Independence (“DEDI”) with the legislative directives identified in KRS 152.712, the OEP is designated as the state authority on energy policy issues affecting the citizens of the Commonwealth. </a:t>
            </a:r>
          </a:p>
          <a:p>
            <a:r>
              <a:rPr lang="en-US" sz="2600" b="1" i="1" dirty="0">
                <a:solidFill>
                  <a:srgbClr val="000000"/>
                </a:solidFill>
                <a:latin typeface="Calibri" panose="020F0502020204030204" pitchFamily="34" charset="0"/>
              </a:rPr>
              <a:t>M</a:t>
            </a:r>
            <a:r>
              <a:rPr lang="en-US" sz="2600" b="1" i="1" dirty="0">
                <a:solidFill>
                  <a:srgbClr val="000000"/>
                </a:solidFill>
                <a:effectLst/>
                <a:latin typeface="Calibri" panose="020F0502020204030204" pitchFamily="34" charset="0"/>
              </a:rPr>
              <a:t>ission</a:t>
            </a:r>
            <a:r>
              <a:rPr lang="en-US" sz="2600" b="0" i="0" dirty="0">
                <a:solidFill>
                  <a:srgbClr val="000000"/>
                </a:solidFill>
                <a:effectLst/>
                <a:latin typeface="Calibri" panose="020F0502020204030204" pitchFamily="34" charset="0"/>
              </a:rPr>
              <a:t> is to utilize all of Kentucky’s energy resources for the betterment of the Commonwealth while protecting and improving our environment. </a:t>
            </a:r>
          </a:p>
          <a:p>
            <a:pPr algn="l" rtl="0" fontAlgn="base">
              <a:buFont typeface="+mj-lt"/>
              <a:buAutoNum type="arabicPeriod"/>
            </a:pPr>
            <a:r>
              <a:rPr lang="en-US" sz="2600" b="0" i="0" dirty="0">
                <a:solidFill>
                  <a:srgbClr val="000000"/>
                </a:solidFill>
                <a:effectLst/>
                <a:latin typeface="Calibri" panose="020F0502020204030204" pitchFamily="34" charset="0"/>
              </a:rPr>
              <a:t>Provide policy and technical assistance to the Commonwealth and leadership on energy issues. </a:t>
            </a:r>
          </a:p>
          <a:p>
            <a:pPr algn="l" rtl="0" fontAlgn="base">
              <a:buFont typeface="+mj-lt"/>
              <a:buAutoNum type="arabicPeriod" startAt="2"/>
            </a:pPr>
            <a:r>
              <a:rPr lang="en-US" sz="2600" b="0" i="0" dirty="0">
                <a:solidFill>
                  <a:srgbClr val="000000"/>
                </a:solidFill>
                <a:effectLst/>
                <a:latin typeface="Calibri" panose="020F0502020204030204" pitchFamily="34" charset="0"/>
              </a:rPr>
              <a:t>Administer grant programs across the Commonwealth to support the state’s energy goals: Affordability, Reliability, and Resilience.</a:t>
            </a:r>
          </a:p>
          <a:p>
            <a:pPr algn="l" rtl="0" fontAlgn="base">
              <a:buFont typeface="+mj-lt"/>
              <a:buAutoNum type="arabicPeriod" startAt="3"/>
            </a:pPr>
            <a:r>
              <a:rPr lang="en-US" sz="2600" b="0" i="0" dirty="0">
                <a:solidFill>
                  <a:srgbClr val="000000"/>
                </a:solidFill>
                <a:effectLst/>
                <a:latin typeface="Calibri" panose="020F0502020204030204" pitchFamily="34" charset="0"/>
              </a:rPr>
              <a:t>Monitor, track, and analyze energy data and policies nationwide and in Kentucky to proactively identify trends, opportunities, and potential issues affecting Kentucky’s energy sector. </a:t>
            </a:r>
          </a:p>
          <a:p>
            <a:pPr algn="l" rtl="0" fontAlgn="base">
              <a:buFont typeface="+mj-lt"/>
              <a:buAutoNum type="arabicPeriod" startAt="4"/>
            </a:pPr>
            <a:r>
              <a:rPr lang="en-US" sz="2600" b="0" i="0" dirty="0">
                <a:solidFill>
                  <a:srgbClr val="000000"/>
                </a:solidFill>
                <a:effectLst/>
                <a:latin typeface="Calibri" panose="020F0502020204030204" pitchFamily="34" charset="0"/>
              </a:rPr>
              <a:t>Increase energy literacy by proactively leveraging communication pathways and a variety of stakeholders to deliver relevant and reliable energy information across the Commonwealth. </a:t>
            </a:r>
          </a:p>
          <a:p>
            <a:pPr algn="l" rtl="0" fontAlgn="base">
              <a:buFont typeface="+mj-lt"/>
              <a:buAutoNum type="arabicPeriod" startAt="4"/>
            </a:pPr>
            <a:r>
              <a:rPr lang="en-US" sz="2600" b="0" i="0" dirty="0">
                <a:solidFill>
                  <a:srgbClr val="000000"/>
                </a:solidFill>
                <a:effectLst/>
                <a:latin typeface="Calibri" panose="020F0502020204030204" pitchFamily="34" charset="0"/>
              </a:rPr>
              <a:t>Oversee the state Energy Assurance Plan and support the Kentucky Emergency Operations Center during energy disruptions.</a:t>
            </a:r>
          </a:p>
          <a:p>
            <a:pPr algn="l" rtl="0" fontAlgn="base"/>
            <a:r>
              <a:rPr lang="en-US" sz="1800" b="0" i="0" dirty="0">
                <a:solidFill>
                  <a:srgbClr val="000000"/>
                </a:solidFill>
                <a:effectLst/>
                <a:latin typeface="Calibri" panose="020F0502020204030204" pitchFamily="34" charset="0"/>
              </a:rPr>
              <a:t> </a:t>
            </a:r>
          </a:p>
          <a:p>
            <a:endParaRPr lang="en-US" dirty="0"/>
          </a:p>
        </p:txBody>
      </p:sp>
      <p:sp>
        <p:nvSpPr>
          <p:cNvPr id="4" name="Footer Placeholder 3">
            <a:extLst>
              <a:ext uri="{FF2B5EF4-FFF2-40B4-BE49-F238E27FC236}">
                <a16:creationId xmlns:a16="http://schemas.microsoft.com/office/drawing/2014/main" id="{75C5B2E1-4CB0-46C1-B045-79FB77704BE2}"/>
              </a:ext>
            </a:extLst>
          </p:cNvPr>
          <p:cNvSpPr>
            <a:spLocks noGrp="1"/>
          </p:cNvSpPr>
          <p:nvPr>
            <p:ph type="ftr" sz="quarter" idx="11"/>
          </p:nvPr>
        </p:nvSpPr>
        <p:spPr/>
        <p:txBody>
          <a:bodyPr/>
          <a:lstStyle/>
          <a:p>
            <a:r>
              <a:rPr lang="en-US"/>
              <a:t>Welcome and Overview</a:t>
            </a:r>
            <a:endParaRPr lang="en-US" dirty="0"/>
          </a:p>
        </p:txBody>
      </p:sp>
      <p:sp>
        <p:nvSpPr>
          <p:cNvPr id="5" name="Slide Number Placeholder 4">
            <a:extLst>
              <a:ext uri="{FF2B5EF4-FFF2-40B4-BE49-F238E27FC236}">
                <a16:creationId xmlns:a16="http://schemas.microsoft.com/office/drawing/2014/main" id="{003A7A0A-E556-4B00-ABE2-68A5500C4D22}"/>
              </a:ext>
            </a:extLst>
          </p:cNvPr>
          <p:cNvSpPr>
            <a:spLocks noGrp="1"/>
          </p:cNvSpPr>
          <p:nvPr>
            <p:ph type="sldNum" sz="quarter" idx="12"/>
          </p:nvPr>
        </p:nvSpPr>
        <p:spPr/>
        <p:txBody>
          <a:bodyPr/>
          <a:lstStyle/>
          <a:p>
            <a:fld id="{DAF4631F-9657-4403-B5BD-26F85E582EE4}" type="slidenum">
              <a:rPr lang="en-US" smtClean="0"/>
              <a:t>2</a:t>
            </a:fld>
            <a:endParaRPr lang="en-US"/>
          </a:p>
        </p:txBody>
      </p:sp>
      <p:sp>
        <p:nvSpPr>
          <p:cNvPr id="7" name="TextBox 6">
            <a:extLst>
              <a:ext uri="{FF2B5EF4-FFF2-40B4-BE49-F238E27FC236}">
                <a16:creationId xmlns:a16="http://schemas.microsoft.com/office/drawing/2014/main" id="{90DC8C37-B602-4254-95F6-B5EA6D74A1EE}"/>
              </a:ext>
            </a:extLst>
          </p:cNvPr>
          <p:cNvSpPr txBox="1"/>
          <p:nvPr/>
        </p:nvSpPr>
        <p:spPr>
          <a:xfrm>
            <a:off x="1148900" y="988906"/>
            <a:ext cx="10797294" cy="646331"/>
          </a:xfrm>
          <a:prstGeom prst="rect">
            <a:avLst/>
          </a:prstGeom>
          <a:noFill/>
        </p:spPr>
        <p:txBody>
          <a:bodyPr wrap="square">
            <a:spAutoFit/>
          </a:bodyPr>
          <a:lstStyle/>
          <a:p>
            <a:r>
              <a:rPr lang="en-US" sz="1800" b="1" i="1" dirty="0">
                <a:solidFill>
                  <a:srgbClr val="000000"/>
                </a:solidFill>
                <a:latin typeface="Calibri" panose="020F0502020204030204" pitchFamily="34" charset="0"/>
              </a:rPr>
              <a:t>V</a:t>
            </a:r>
            <a:r>
              <a:rPr lang="en-US" sz="1800" b="1" i="1" dirty="0">
                <a:solidFill>
                  <a:srgbClr val="000000"/>
                </a:solidFill>
                <a:effectLst/>
                <a:latin typeface="Calibri" panose="020F0502020204030204" pitchFamily="34" charset="0"/>
              </a:rPr>
              <a:t>ision of the OEP is to be a leader in providing effective, creative, and flexible pathways forward to address our energy needs in a holistic and integrated manner.   </a:t>
            </a:r>
            <a:endParaRPr lang="en-US" sz="1600" b="1" i="1" dirty="0">
              <a:solidFill>
                <a:srgbClr val="000000"/>
              </a:solidFill>
              <a:effectLst/>
              <a:latin typeface="Calibri" panose="020F0502020204030204" pitchFamily="34" charset="0"/>
            </a:endParaRPr>
          </a:p>
        </p:txBody>
      </p:sp>
    </p:spTree>
    <p:extLst>
      <p:ext uri="{BB962C8B-B14F-4D97-AF65-F5344CB8AC3E}">
        <p14:creationId xmlns:p14="http://schemas.microsoft.com/office/powerpoint/2010/main" val="266256382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258DFC-832D-497E-8BA2-5874CD890B55}"/>
              </a:ext>
            </a:extLst>
          </p:cNvPr>
          <p:cNvSpPr>
            <a:spLocks noGrp="1"/>
          </p:cNvSpPr>
          <p:nvPr>
            <p:ph type="title"/>
          </p:nvPr>
        </p:nvSpPr>
        <p:spPr/>
        <p:txBody>
          <a:bodyPr/>
          <a:lstStyle/>
          <a:p>
            <a:r>
              <a:rPr lang="en-US" dirty="0"/>
              <a:t>FEMA BRIC</a:t>
            </a:r>
          </a:p>
        </p:txBody>
      </p:sp>
      <p:sp>
        <p:nvSpPr>
          <p:cNvPr id="3" name="Content Placeholder 2">
            <a:extLst>
              <a:ext uri="{FF2B5EF4-FFF2-40B4-BE49-F238E27FC236}">
                <a16:creationId xmlns:a16="http://schemas.microsoft.com/office/drawing/2014/main" id="{3B50B8B3-6747-4634-BB43-FCD190A44FD7}"/>
              </a:ext>
            </a:extLst>
          </p:cNvPr>
          <p:cNvSpPr>
            <a:spLocks noGrp="1"/>
          </p:cNvSpPr>
          <p:nvPr>
            <p:ph sz="half" idx="1"/>
          </p:nvPr>
        </p:nvSpPr>
        <p:spPr/>
        <p:txBody>
          <a:bodyPr>
            <a:normAutofit fontScale="92500" lnSpcReduction="20000"/>
          </a:bodyPr>
          <a:lstStyle/>
          <a:p>
            <a:r>
              <a:rPr lang="en-US" dirty="0"/>
              <a:t>Building Resilient Infrastructure and Communities (BRIC)</a:t>
            </a:r>
          </a:p>
          <a:p>
            <a:r>
              <a:rPr lang="en-US" b="0" i="0" dirty="0">
                <a:solidFill>
                  <a:srgbClr val="1B1B1B"/>
                </a:solidFill>
                <a:effectLst/>
                <a:latin typeface="Source Sans Pro" panose="020B0503030403020204" pitchFamily="34" charset="0"/>
              </a:rPr>
              <a:t>FEMA released the BRIC </a:t>
            </a:r>
            <a:r>
              <a:rPr lang="en-US" b="0" i="0" u="sng" dirty="0">
                <a:solidFill>
                  <a:srgbClr val="005288"/>
                </a:solidFill>
                <a:effectLst/>
                <a:latin typeface="Source Sans Pro" panose="020B0503030403020204" pitchFamily="34" charset="0"/>
                <a:hlinkClick r:id="rId2"/>
              </a:rPr>
              <a:t>Notice of Funding Opportunity NOFO </a:t>
            </a:r>
            <a:r>
              <a:rPr lang="en-US" b="0" i="0" dirty="0">
                <a:solidFill>
                  <a:srgbClr val="1B1B1B"/>
                </a:solidFill>
                <a:effectLst/>
                <a:latin typeface="Source Sans Pro" panose="020B0503030403020204" pitchFamily="34" charset="0"/>
              </a:rPr>
              <a:t>on Aug. 9, 2021. </a:t>
            </a:r>
          </a:p>
          <a:p>
            <a:r>
              <a:rPr lang="en-US" b="0" i="0" dirty="0">
                <a:solidFill>
                  <a:srgbClr val="1B1B1B"/>
                </a:solidFill>
                <a:effectLst/>
                <a:latin typeface="Source Sans Pro" panose="020B0503030403020204" pitchFamily="34" charset="0"/>
              </a:rPr>
              <a:t>The application period to apply for fiscal year 2021 (FY 2021) BRIC funding will open on Sept. 30, 2021, and close at 3 p.m. Eastern Time on Jan. 28, 2022.</a:t>
            </a:r>
          </a:p>
          <a:p>
            <a:pPr algn="l"/>
            <a:r>
              <a:rPr lang="en-US" b="0" i="0" dirty="0">
                <a:solidFill>
                  <a:srgbClr val="1B1B1B"/>
                </a:solidFill>
                <a:effectLst/>
                <a:latin typeface="Source Sans Pro" panose="020B0503030403020204" pitchFamily="34" charset="0"/>
              </a:rPr>
              <a:t>Building Resilient Infrastructure and Communities (BRIC) funds may be used for:</a:t>
            </a:r>
          </a:p>
          <a:p>
            <a:pPr algn="l">
              <a:buFont typeface="Arial" panose="020B0604020202020204" pitchFamily="34" charset="0"/>
              <a:buChar char="•"/>
            </a:pPr>
            <a:r>
              <a:rPr lang="en-US" b="0" i="0" dirty="0">
                <a:solidFill>
                  <a:srgbClr val="1B1B1B"/>
                </a:solidFill>
                <a:effectLst/>
                <a:latin typeface="Source Sans Pro" panose="020B0503030403020204" pitchFamily="34" charset="0"/>
              </a:rPr>
              <a:t>Capability and Capacity Building (C&amp;CB) Activities</a:t>
            </a:r>
          </a:p>
          <a:p>
            <a:pPr algn="l">
              <a:buFont typeface="Arial" panose="020B0604020202020204" pitchFamily="34" charset="0"/>
              <a:buChar char="•"/>
            </a:pPr>
            <a:r>
              <a:rPr lang="en-US" b="0" i="0" dirty="0">
                <a:solidFill>
                  <a:srgbClr val="1B1B1B"/>
                </a:solidFill>
                <a:effectLst/>
                <a:latin typeface="Source Sans Pro" panose="020B0503030403020204" pitchFamily="34" charset="0"/>
              </a:rPr>
              <a:t>Mitigation Projects</a:t>
            </a:r>
          </a:p>
          <a:p>
            <a:pPr algn="l">
              <a:buFont typeface="Arial" panose="020B0604020202020204" pitchFamily="34" charset="0"/>
              <a:buChar char="•"/>
            </a:pPr>
            <a:r>
              <a:rPr lang="en-US" b="0" i="0" dirty="0">
                <a:solidFill>
                  <a:srgbClr val="1B1B1B"/>
                </a:solidFill>
                <a:effectLst/>
                <a:latin typeface="Source Sans Pro" panose="020B0503030403020204" pitchFamily="34" charset="0"/>
              </a:rPr>
              <a:t>Management Costs</a:t>
            </a:r>
          </a:p>
          <a:p>
            <a:endParaRPr lang="en-US" dirty="0"/>
          </a:p>
        </p:txBody>
      </p:sp>
      <p:sp>
        <p:nvSpPr>
          <p:cNvPr id="6" name="Content Placeholder 5">
            <a:extLst>
              <a:ext uri="{FF2B5EF4-FFF2-40B4-BE49-F238E27FC236}">
                <a16:creationId xmlns:a16="http://schemas.microsoft.com/office/drawing/2014/main" id="{C0B11411-73E6-49FB-9B03-E93462E533B4}"/>
              </a:ext>
            </a:extLst>
          </p:cNvPr>
          <p:cNvSpPr>
            <a:spLocks noGrp="1"/>
          </p:cNvSpPr>
          <p:nvPr>
            <p:ph sz="half" idx="2"/>
          </p:nvPr>
        </p:nvSpPr>
        <p:spPr/>
        <p:txBody>
          <a:bodyPr>
            <a:normAutofit fontScale="92500" lnSpcReduction="20000"/>
          </a:bodyPr>
          <a:lstStyle/>
          <a:p>
            <a:pPr algn="l"/>
            <a:r>
              <a:rPr lang="en-US" b="1" i="0" dirty="0">
                <a:solidFill>
                  <a:srgbClr val="1B1B1B"/>
                </a:solidFill>
                <a:effectLst/>
                <a:latin typeface="Source Sans Pro" panose="020B0503030403020204" pitchFamily="34" charset="0"/>
              </a:rPr>
              <a:t>Projects must:</a:t>
            </a:r>
            <a:endParaRPr lang="en-US" b="0" i="0" dirty="0">
              <a:solidFill>
                <a:srgbClr val="1B1B1B"/>
              </a:solidFill>
              <a:effectLst/>
              <a:latin typeface="Source Sans Pro" panose="020B0503030403020204" pitchFamily="34" charset="0"/>
            </a:endParaRPr>
          </a:p>
          <a:p>
            <a:pPr algn="l">
              <a:buFont typeface="Arial" panose="020B0604020202020204" pitchFamily="34" charset="0"/>
              <a:buChar char="•"/>
            </a:pPr>
            <a:r>
              <a:rPr lang="en-US" b="0" i="0" dirty="0">
                <a:solidFill>
                  <a:srgbClr val="1B1B1B"/>
                </a:solidFill>
                <a:effectLst/>
                <a:latin typeface="Source Sans Pro" panose="020B0503030403020204" pitchFamily="34" charset="0"/>
              </a:rPr>
              <a:t>Be cost-effective</a:t>
            </a:r>
          </a:p>
          <a:p>
            <a:pPr algn="l">
              <a:buFont typeface="Arial" panose="020B0604020202020204" pitchFamily="34" charset="0"/>
              <a:buChar char="•"/>
            </a:pPr>
            <a:r>
              <a:rPr lang="en-US" b="0" i="0" dirty="0">
                <a:solidFill>
                  <a:srgbClr val="1B1B1B"/>
                </a:solidFill>
                <a:effectLst/>
                <a:latin typeface="Source Sans Pro" panose="020B0503030403020204" pitchFamily="34" charset="0"/>
              </a:rPr>
              <a:t>Reduce or eliminate risk and damage from future natural hazards</a:t>
            </a:r>
          </a:p>
          <a:p>
            <a:pPr algn="l">
              <a:buFont typeface="Arial" panose="020B0604020202020204" pitchFamily="34" charset="0"/>
              <a:buChar char="•"/>
            </a:pPr>
            <a:r>
              <a:rPr lang="en-US" b="0" i="0" dirty="0">
                <a:solidFill>
                  <a:srgbClr val="1B1B1B"/>
                </a:solidFill>
                <a:effectLst/>
                <a:latin typeface="Source Sans Pro" panose="020B0503030403020204" pitchFamily="34" charset="0"/>
              </a:rPr>
              <a:t>Meet either of the two latest published editions of relevant consensus-based codes, specifications and standards</a:t>
            </a:r>
          </a:p>
          <a:p>
            <a:pPr algn="l">
              <a:buFont typeface="Arial" panose="020B0604020202020204" pitchFamily="34" charset="0"/>
              <a:buChar char="•"/>
            </a:pPr>
            <a:r>
              <a:rPr lang="en-US" b="0" i="0" dirty="0">
                <a:solidFill>
                  <a:srgbClr val="1B1B1B"/>
                </a:solidFill>
                <a:effectLst/>
                <a:latin typeface="Source Sans Pro" panose="020B0503030403020204" pitchFamily="34" charset="0"/>
              </a:rPr>
              <a:t>Align with the applicable hazard mitigation plan</a:t>
            </a:r>
          </a:p>
          <a:p>
            <a:pPr algn="l">
              <a:buFont typeface="Arial" panose="020B0604020202020204" pitchFamily="34" charset="0"/>
              <a:buChar char="•"/>
            </a:pPr>
            <a:r>
              <a:rPr lang="en-US" b="0" i="0" dirty="0">
                <a:solidFill>
                  <a:srgbClr val="1B1B1B"/>
                </a:solidFill>
                <a:effectLst/>
                <a:latin typeface="Source Sans Pro" panose="020B0503030403020204" pitchFamily="34" charset="0"/>
              </a:rPr>
              <a:t>Meet all environmental and historic preservation (EHP) requirements</a:t>
            </a:r>
          </a:p>
          <a:p>
            <a:endParaRPr lang="en-US" dirty="0"/>
          </a:p>
        </p:txBody>
      </p:sp>
      <p:sp>
        <p:nvSpPr>
          <p:cNvPr id="5" name="TextBox 4">
            <a:extLst>
              <a:ext uri="{FF2B5EF4-FFF2-40B4-BE49-F238E27FC236}">
                <a16:creationId xmlns:a16="http://schemas.microsoft.com/office/drawing/2014/main" id="{35841487-4E31-47B2-8A93-0E94965E1517}"/>
              </a:ext>
            </a:extLst>
          </p:cNvPr>
          <p:cNvSpPr txBox="1"/>
          <p:nvPr/>
        </p:nvSpPr>
        <p:spPr>
          <a:xfrm>
            <a:off x="476865" y="6488668"/>
            <a:ext cx="10815484" cy="369332"/>
          </a:xfrm>
          <a:prstGeom prst="rect">
            <a:avLst/>
          </a:prstGeom>
          <a:noFill/>
        </p:spPr>
        <p:txBody>
          <a:bodyPr wrap="square">
            <a:spAutoFit/>
          </a:bodyPr>
          <a:lstStyle/>
          <a:p>
            <a:r>
              <a:rPr lang="en-US" dirty="0">
                <a:hlinkClick r:id="rId3"/>
              </a:rPr>
              <a:t>https://www.fema.gov/grants/mitigation/building-resilient-infrastructure-communities</a:t>
            </a:r>
            <a:r>
              <a:rPr lang="en-US" dirty="0"/>
              <a:t> </a:t>
            </a:r>
          </a:p>
        </p:txBody>
      </p:sp>
    </p:spTree>
    <p:extLst>
      <p:ext uri="{BB962C8B-B14F-4D97-AF65-F5344CB8AC3E}">
        <p14:creationId xmlns:p14="http://schemas.microsoft.com/office/powerpoint/2010/main" val="29806452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E56118-6D97-4B3C-90C5-33731E901113}"/>
              </a:ext>
            </a:extLst>
          </p:cNvPr>
          <p:cNvSpPr>
            <a:spLocks noGrp="1"/>
          </p:cNvSpPr>
          <p:nvPr>
            <p:ph type="title"/>
          </p:nvPr>
        </p:nvSpPr>
        <p:spPr/>
        <p:txBody>
          <a:bodyPr/>
          <a:lstStyle/>
          <a:p>
            <a:r>
              <a:rPr lang="en-US" dirty="0"/>
              <a:t>Contact </a:t>
            </a:r>
          </a:p>
        </p:txBody>
      </p:sp>
      <p:sp>
        <p:nvSpPr>
          <p:cNvPr id="3" name="Content Placeholder 2">
            <a:extLst>
              <a:ext uri="{FF2B5EF4-FFF2-40B4-BE49-F238E27FC236}">
                <a16:creationId xmlns:a16="http://schemas.microsoft.com/office/drawing/2014/main" id="{00C76CC9-F137-4216-BCF6-CFB49835E4B9}"/>
              </a:ext>
            </a:extLst>
          </p:cNvPr>
          <p:cNvSpPr>
            <a:spLocks noGrp="1"/>
          </p:cNvSpPr>
          <p:nvPr>
            <p:ph idx="1"/>
          </p:nvPr>
        </p:nvSpPr>
        <p:spPr/>
        <p:txBody>
          <a:bodyPr/>
          <a:lstStyle/>
          <a:p>
            <a:r>
              <a:rPr lang="en-US" dirty="0"/>
              <a:t>Kentucky Office of Energy Policy</a:t>
            </a:r>
          </a:p>
          <a:p>
            <a:r>
              <a:rPr lang="en-US" dirty="0"/>
              <a:t>Kenya Stump, Executive Director</a:t>
            </a:r>
          </a:p>
          <a:p>
            <a:r>
              <a:rPr lang="en-US" dirty="0">
                <a:hlinkClick r:id="rId2"/>
              </a:rPr>
              <a:t>https://eec.ky.gov/Energy/Pages/About-Us.aspx</a:t>
            </a:r>
            <a:r>
              <a:rPr lang="en-US" dirty="0"/>
              <a:t> </a:t>
            </a:r>
          </a:p>
        </p:txBody>
      </p:sp>
    </p:spTree>
    <p:extLst>
      <p:ext uri="{BB962C8B-B14F-4D97-AF65-F5344CB8AC3E}">
        <p14:creationId xmlns:p14="http://schemas.microsoft.com/office/powerpoint/2010/main" val="278249153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7BF802-6D93-434C-827B-2C8BF1486C08}"/>
              </a:ext>
            </a:extLst>
          </p:cNvPr>
          <p:cNvSpPr>
            <a:spLocks noGrp="1"/>
          </p:cNvSpPr>
          <p:nvPr>
            <p:ph type="title"/>
          </p:nvPr>
        </p:nvSpPr>
        <p:spPr/>
        <p:txBody>
          <a:bodyPr/>
          <a:lstStyle/>
          <a:p>
            <a:r>
              <a:rPr lang="en-US" dirty="0"/>
              <a:t>What is Resilience?</a:t>
            </a:r>
          </a:p>
        </p:txBody>
      </p:sp>
      <p:sp>
        <p:nvSpPr>
          <p:cNvPr id="3" name="Content Placeholder 2">
            <a:extLst>
              <a:ext uri="{FF2B5EF4-FFF2-40B4-BE49-F238E27FC236}">
                <a16:creationId xmlns:a16="http://schemas.microsoft.com/office/drawing/2014/main" id="{31B7DC87-CD11-426B-9ED1-584477AD2BAC}"/>
              </a:ext>
            </a:extLst>
          </p:cNvPr>
          <p:cNvSpPr>
            <a:spLocks noGrp="1"/>
          </p:cNvSpPr>
          <p:nvPr>
            <p:ph idx="1"/>
          </p:nvPr>
        </p:nvSpPr>
        <p:spPr/>
        <p:txBody>
          <a:bodyPr>
            <a:normAutofit/>
          </a:bodyPr>
          <a:lstStyle/>
          <a:p>
            <a:pPr marL="0" indent="0">
              <a:buNone/>
            </a:pPr>
            <a:r>
              <a:rPr lang="en-US" dirty="0"/>
              <a:t>Energy Security can mean the </a:t>
            </a:r>
            <a:r>
              <a:rPr lang="en-US" b="1" dirty="0"/>
              <a:t>uninterrupted availability of energy sources at affordable prices</a:t>
            </a:r>
            <a:r>
              <a:rPr lang="en-US" dirty="0"/>
              <a:t>.  </a:t>
            </a:r>
          </a:p>
          <a:p>
            <a:pPr marL="0" indent="0">
              <a:buNone/>
            </a:pPr>
            <a:r>
              <a:rPr lang="en-US" dirty="0"/>
              <a:t>In general, energy reliability can be thought of as the ability of an energy production system to provide </a:t>
            </a:r>
            <a:r>
              <a:rPr lang="en-US" b="1" dirty="0"/>
              <a:t>consistent and expected levels of energy under stated conditions for a specified period of time</a:t>
            </a:r>
            <a:r>
              <a:rPr lang="en-US" dirty="0"/>
              <a:t>. </a:t>
            </a:r>
          </a:p>
          <a:p>
            <a:pPr marL="0" indent="0">
              <a:buNone/>
            </a:pPr>
            <a:r>
              <a:rPr lang="en-US" dirty="0"/>
              <a:t>One definition of resilience comes from the Federal Energy Regulatory Commission (FERC). FERC poses that resilience means the ability to withstand and reduce the magnitude and/or duration of a disruptive event and includes the </a:t>
            </a:r>
            <a:r>
              <a:rPr lang="en-US" b="1" dirty="0"/>
              <a:t>capability to anticipate, absorb, adapt to, and rapidly recover from such an event. </a:t>
            </a:r>
          </a:p>
          <a:p>
            <a:endParaRPr lang="en-US" dirty="0"/>
          </a:p>
        </p:txBody>
      </p:sp>
    </p:spTree>
    <p:extLst>
      <p:ext uri="{BB962C8B-B14F-4D97-AF65-F5344CB8AC3E}">
        <p14:creationId xmlns:p14="http://schemas.microsoft.com/office/powerpoint/2010/main" val="329904422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9000" b="-9000"/>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955393-750F-4467-8F51-5D365689252F}"/>
              </a:ext>
            </a:extLst>
          </p:cNvPr>
          <p:cNvSpPr>
            <a:spLocks noGrp="1"/>
          </p:cNvSpPr>
          <p:nvPr>
            <p:ph type="title" idx="4294967295"/>
          </p:nvPr>
        </p:nvSpPr>
        <p:spPr>
          <a:xfrm>
            <a:off x="1384896" y="2441395"/>
            <a:ext cx="10058400" cy="1449387"/>
          </a:xfrm>
        </p:spPr>
        <p:txBody>
          <a:bodyPr/>
          <a:lstStyle/>
          <a:p>
            <a:r>
              <a:rPr lang="en-US" dirty="0">
                <a:solidFill>
                  <a:schemeClr val="bg1"/>
                </a:solidFill>
              </a:rPr>
              <a:t>Kentucky’s Energy Sector Risk Profile</a:t>
            </a:r>
          </a:p>
        </p:txBody>
      </p:sp>
    </p:spTree>
    <p:extLst>
      <p:ext uri="{BB962C8B-B14F-4D97-AF65-F5344CB8AC3E}">
        <p14:creationId xmlns:p14="http://schemas.microsoft.com/office/powerpoint/2010/main" val="372522690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73093C9-06D7-4FEA-9438-CECD62B948DE}"/>
              </a:ext>
            </a:extLst>
          </p:cNvPr>
          <p:cNvPicPr>
            <a:picLocks noChangeAspect="1"/>
          </p:cNvPicPr>
          <p:nvPr/>
        </p:nvPicPr>
        <p:blipFill>
          <a:blip r:embed="rId2"/>
          <a:stretch>
            <a:fillRect/>
          </a:stretch>
        </p:blipFill>
        <p:spPr>
          <a:xfrm>
            <a:off x="5993001" y="549399"/>
            <a:ext cx="6004085" cy="5664587"/>
          </a:xfrm>
          <a:prstGeom prst="rect">
            <a:avLst/>
          </a:prstGeom>
        </p:spPr>
      </p:pic>
      <p:pic>
        <p:nvPicPr>
          <p:cNvPr id="5" name="Picture 4">
            <a:extLst>
              <a:ext uri="{FF2B5EF4-FFF2-40B4-BE49-F238E27FC236}">
                <a16:creationId xmlns:a16="http://schemas.microsoft.com/office/drawing/2014/main" id="{6BBCBF84-3262-4414-9A8F-9DBACAFF7FF3}"/>
              </a:ext>
            </a:extLst>
          </p:cNvPr>
          <p:cNvPicPr>
            <a:picLocks noChangeAspect="1"/>
          </p:cNvPicPr>
          <p:nvPr/>
        </p:nvPicPr>
        <p:blipFill>
          <a:blip r:embed="rId3"/>
          <a:stretch>
            <a:fillRect/>
          </a:stretch>
        </p:blipFill>
        <p:spPr>
          <a:xfrm>
            <a:off x="140571" y="644014"/>
            <a:ext cx="6053992" cy="2851662"/>
          </a:xfrm>
          <a:prstGeom prst="rect">
            <a:avLst/>
          </a:prstGeom>
        </p:spPr>
      </p:pic>
      <p:sp>
        <p:nvSpPr>
          <p:cNvPr id="7" name="TextBox 6">
            <a:extLst>
              <a:ext uri="{FF2B5EF4-FFF2-40B4-BE49-F238E27FC236}">
                <a16:creationId xmlns:a16="http://schemas.microsoft.com/office/drawing/2014/main" id="{44A27AC9-F6A2-45AA-B238-3EB17CFB814C}"/>
              </a:ext>
            </a:extLst>
          </p:cNvPr>
          <p:cNvSpPr txBox="1"/>
          <p:nvPr/>
        </p:nvSpPr>
        <p:spPr>
          <a:xfrm>
            <a:off x="140571" y="6372511"/>
            <a:ext cx="11754225" cy="369332"/>
          </a:xfrm>
          <a:prstGeom prst="rect">
            <a:avLst/>
          </a:prstGeom>
          <a:noFill/>
        </p:spPr>
        <p:txBody>
          <a:bodyPr wrap="square">
            <a:spAutoFit/>
          </a:bodyPr>
          <a:lstStyle/>
          <a:p>
            <a:r>
              <a:rPr lang="en-US" dirty="0">
                <a:hlinkClick r:id="rId4"/>
              </a:rPr>
              <a:t>https://eec.ky.gov/Energy/Documents/Kentucky_Energy%20Sector%20Risk%20Profile_March2021.pdf</a:t>
            </a:r>
            <a:r>
              <a:rPr lang="en-US" dirty="0"/>
              <a:t> </a:t>
            </a:r>
          </a:p>
        </p:txBody>
      </p:sp>
    </p:spTree>
    <p:extLst>
      <p:ext uri="{BB962C8B-B14F-4D97-AF65-F5344CB8AC3E}">
        <p14:creationId xmlns:p14="http://schemas.microsoft.com/office/powerpoint/2010/main" val="195886938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E89734C6-B812-4B24-987C-B48FDCA46F4D}"/>
              </a:ext>
            </a:extLst>
          </p:cNvPr>
          <p:cNvPicPr>
            <a:picLocks noChangeAspect="1"/>
          </p:cNvPicPr>
          <p:nvPr/>
        </p:nvPicPr>
        <p:blipFill>
          <a:blip r:embed="rId2"/>
          <a:stretch>
            <a:fillRect/>
          </a:stretch>
        </p:blipFill>
        <p:spPr>
          <a:xfrm>
            <a:off x="0" y="866013"/>
            <a:ext cx="12192000" cy="5991987"/>
          </a:xfrm>
          <a:prstGeom prst="rect">
            <a:avLst/>
          </a:prstGeom>
        </p:spPr>
      </p:pic>
      <p:sp>
        <p:nvSpPr>
          <p:cNvPr id="4" name="Title 3">
            <a:extLst>
              <a:ext uri="{FF2B5EF4-FFF2-40B4-BE49-F238E27FC236}">
                <a16:creationId xmlns:a16="http://schemas.microsoft.com/office/drawing/2014/main" id="{F1FA05EB-A50C-4819-9FD3-A108700AFDA0}"/>
              </a:ext>
            </a:extLst>
          </p:cNvPr>
          <p:cNvSpPr>
            <a:spLocks noGrp="1"/>
          </p:cNvSpPr>
          <p:nvPr>
            <p:ph type="title"/>
          </p:nvPr>
        </p:nvSpPr>
        <p:spPr>
          <a:xfrm>
            <a:off x="463100" y="394978"/>
            <a:ext cx="10058400" cy="471036"/>
          </a:xfrm>
        </p:spPr>
        <p:txBody>
          <a:bodyPr>
            <a:normAutofit fontScale="90000"/>
          </a:bodyPr>
          <a:lstStyle/>
          <a:p>
            <a:r>
              <a:rPr lang="en-US" dirty="0"/>
              <a:t>Tornado Risk to Electricity Infrastructure</a:t>
            </a:r>
          </a:p>
        </p:txBody>
      </p:sp>
      <p:sp>
        <p:nvSpPr>
          <p:cNvPr id="5" name="Content Placeholder 4">
            <a:extLst>
              <a:ext uri="{FF2B5EF4-FFF2-40B4-BE49-F238E27FC236}">
                <a16:creationId xmlns:a16="http://schemas.microsoft.com/office/drawing/2014/main" id="{218B7F35-6EB4-4087-A6B3-72E61B3F9B68}"/>
              </a:ext>
            </a:extLst>
          </p:cNvPr>
          <p:cNvSpPr>
            <a:spLocks noGrp="1"/>
          </p:cNvSpPr>
          <p:nvPr>
            <p:ph idx="1"/>
          </p:nvPr>
        </p:nvSpPr>
        <p:spPr/>
        <p:txBody>
          <a:bodyPr/>
          <a:lstStyle/>
          <a:p>
            <a:endParaRPr lang="en-US"/>
          </a:p>
        </p:txBody>
      </p:sp>
    </p:spTree>
    <p:extLst>
      <p:ext uri="{BB962C8B-B14F-4D97-AF65-F5344CB8AC3E}">
        <p14:creationId xmlns:p14="http://schemas.microsoft.com/office/powerpoint/2010/main" val="273110603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7A2119-D8B3-49FD-951D-477B4F69624A}"/>
              </a:ext>
            </a:extLst>
          </p:cNvPr>
          <p:cNvSpPr>
            <a:spLocks noGrp="1"/>
          </p:cNvSpPr>
          <p:nvPr>
            <p:ph type="title"/>
          </p:nvPr>
        </p:nvSpPr>
        <p:spPr/>
        <p:txBody>
          <a:bodyPr/>
          <a:lstStyle/>
          <a:p>
            <a:r>
              <a:rPr lang="en-US" dirty="0"/>
              <a:t>Where to begin?</a:t>
            </a:r>
          </a:p>
        </p:txBody>
      </p:sp>
      <p:sp>
        <p:nvSpPr>
          <p:cNvPr id="3" name="Text Placeholder 2">
            <a:extLst>
              <a:ext uri="{FF2B5EF4-FFF2-40B4-BE49-F238E27FC236}">
                <a16:creationId xmlns:a16="http://schemas.microsoft.com/office/drawing/2014/main" id="{20C58A52-A489-4CF2-9BF3-FECA0D3D6A28}"/>
              </a:ext>
            </a:extLst>
          </p:cNvPr>
          <p:cNvSpPr>
            <a:spLocks noGrp="1"/>
          </p:cNvSpPr>
          <p:nvPr>
            <p:ph type="body" idx="1"/>
          </p:nvPr>
        </p:nvSpPr>
        <p:spPr/>
        <p:txBody>
          <a:bodyPr/>
          <a:lstStyle/>
          <a:p>
            <a:r>
              <a:rPr lang="en-US" dirty="0"/>
              <a:t>Critical Facility Assessment and Hazard Mitigation plans</a:t>
            </a:r>
          </a:p>
        </p:txBody>
      </p:sp>
    </p:spTree>
    <p:extLst>
      <p:ext uri="{BB962C8B-B14F-4D97-AF65-F5344CB8AC3E}">
        <p14:creationId xmlns:p14="http://schemas.microsoft.com/office/powerpoint/2010/main" val="271467391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E9470A-98FF-48DD-B7D6-36073ED248B4}"/>
              </a:ext>
            </a:extLst>
          </p:cNvPr>
          <p:cNvSpPr>
            <a:spLocks noGrp="1"/>
          </p:cNvSpPr>
          <p:nvPr>
            <p:ph type="title"/>
          </p:nvPr>
        </p:nvSpPr>
        <p:spPr>
          <a:xfrm>
            <a:off x="1097280" y="286603"/>
            <a:ext cx="10058400" cy="568803"/>
          </a:xfrm>
        </p:spPr>
        <p:txBody>
          <a:bodyPr>
            <a:normAutofit fontScale="90000"/>
          </a:bodyPr>
          <a:lstStyle/>
          <a:p>
            <a:r>
              <a:rPr lang="en-US" dirty="0"/>
              <a:t>Systems Thinking</a:t>
            </a:r>
          </a:p>
        </p:txBody>
      </p:sp>
      <p:pic>
        <p:nvPicPr>
          <p:cNvPr id="4" name="Picture 3">
            <a:extLst>
              <a:ext uri="{FF2B5EF4-FFF2-40B4-BE49-F238E27FC236}">
                <a16:creationId xmlns:a16="http://schemas.microsoft.com/office/drawing/2014/main" id="{B024F025-A088-448C-8195-92C486D06F9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97279" y="855406"/>
            <a:ext cx="8378577" cy="5515897"/>
          </a:xfrm>
          <a:prstGeom prst="rect">
            <a:avLst/>
          </a:prstGeom>
        </p:spPr>
      </p:pic>
    </p:spTree>
    <p:extLst>
      <p:ext uri="{BB962C8B-B14F-4D97-AF65-F5344CB8AC3E}">
        <p14:creationId xmlns:p14="http://schemas.microsoft.com/office/powerpoint/2010/main" val="349669890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C1B6DE80-45B7-4A28-922E-350119B2A88D}"/>
              </a:ext>
            </a:extLst>
          </p:cNvPr>
          <p:cNvPicPr>
            <a:picLocks noChangeAspect="1"/>
          </p:cNvPicPr>
          <p:nvPr/>
        </p:nvPicPr>
        <p:blipFill>
          <a:blip r:embed="rId2"/>
          <a:stretch>
            <a:fillRect/>
          </a:stretch>
        </p:blipFill>
        <p:spPr>
          <a:xfrm>
            <a:off x="68826" y="961014"/>
            <a:ext cx="12192000" cy="4709829"/>
          </a:xfrm>
          <a:prstGeom prst="rect">
            <a:avLst/>
          </a:prstGeom>
        </p:spPr>
      </p:pic>
    </p:spTree>
    <p:extLst>
      <p:ext uri="{BB962C8B-B14F-4D97-AF65-F5344CB8AC3E}">
        <p14:creationId xmlns:p14="http://schemas.microsoft.com/office/powerpoint/2010/main" val="1219981659"/>
      </p:ext>
    </p:extLst>
  </p:cSld>
  <p:clrMapOvr>
    <a:masterClrMapping/>
  </p:clrMapOvr>
</p:sld>
</file>

<file path=ppt/theme/theme1.xml><?xml version="1.0" encoding="utf-8"?>
<a:theme xmlns:a="http://schemas.openxmlformats.org/drawingml/2006/main" name="Retrospect">
  <a:themeElements>
    <a:clrScheme name="Retrospect">
      <a:dk1>
        <a:srgbClr val="000000"/>
      </a:dk1>
      <a:lt1>
        <a:sysClr val="window" lastClr="FFFFFF"/>
      </a:lt1>
      <a:dk2>
        <a:srgbClr val="637052"/>
      </a:dk2>
      <a:lt2>
        <a:srgbClr val="CCDDEA"/>
      </a:lt2>
      <a:accent1>
        <a:srgbClr val="E48312"/>
      </a:accent1>
      <a:accent2>
        <a:srgbClr val="BD582C"/>
      </a:accent2>
      <a:accent3>
        <a:srgbClr val="865640"/>
      </a:accent3>
      <a:accent4>
        <a:srgbClr val="9B8357"/>
      </a:accent4>
      <a:accent5>
        <a:srgbClr val="C2BC80"/>
      </a:accent5>
      <a:accent6>
        <a:srgbClr val="94A088"/>
      </a:accent6>
      <a:hlink>
        <a:srgbClr val="2998E3"/>
      </a:hlink>
      <a:folHlink>
        <a:srgbClr val="8C8C8C"/>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3DAC6A23A77D5F46A826583C49B527F1" ma:contentTypeVersion="9" ma:contentTypeDescription="Create a new document." ma:contentTypeScope="" ma:versionID="a5eec07cee1a541fda1461012d4ccfb2">
  <xsd:schema xmlns:xsd="http://www.w3.org/2001/XMLSchema" xmlns:xs="http://www.w3.org/2001/XMLSchema" xmlns:p="http://schemas.microsoft.com/office/2006/metadata/properties" xmlns:ns2="6766d0a9-0824-47f7-9f66-d3de3a4c49a2" xmlns:ns3="fa5d4fd8-1639-4dc7-b726-61eff950cd22" targetNamespace="http://schemas.microsoft.com/office/2006/metadata/properties" ma:root="true" ma:fieldsID="03d66a7f3c3bd48fc912130fe305842e" ns2:_="" ns3:_="">
    <xsd:import namespace="6766d0a9-0824-47f7-9f66-d3de3a4c49a2"/>
    <xsd:import namespace="fa5d4fd8-1639-4dc7-b726-61eff950cd22"/>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OCR" minOccurs="0"/>
                <xsd:element ref="ns2:MediaServiceGenerationTime" minOccurs="0"/>
                <xsd:element ref="ns2:MediaServiceEventHashCode"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66d0a9-0824-47f7-9f66-d3de3a4c49a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fa5d4fd8-1639-4dc7-b726-61eff950cd22" elementFormDefault="qualified">
    <xsd:import namespace="http://schemas.microsoft.com/office/2006/documentManagement/types"/>
    <xsd:import namespace="http://schemas.microsoft.com/office/infopath/2007/PartnerControls"/>
    <xsd:element name="SharedWithUsers" ma:index="15"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6"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EC34E649-AF9D-405C-A086-F799D13CD868}">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FE57F15D-3C2D-4517-887D-5C5F60C6E620}">
  <ds:schemaRefs>
    <ds:schemaRef ds:uri="http://schemas.microsoft.com/sharepoint/v3/contenttype/forms"/>
  </ds:schemaRefs>
</ds:datastoreItem>
</file>

<file path=customXml/itemProps3.xml><?xml version="1.0" encoding="utf-8"?>
<ds:datastoreItem xmlns:ds="http://schemas.openxmlformats.org/officeDocument/2006/customXml" ds:itemID="{945B3B58-7ADD-4639-90A8-6D4A65B4CA1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66d0a9-0824-47f7-9f66-d3de3a4c49a2"/>
    <ds:schemaRef ds:uri="fa5d4fd8-1639-4dc7-b726-61eff950cd22"/>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Retrospect</Template>
  <TotalTime>3141</TotalTime>
  <Words>984</Words>
  <Application>Microsoft Office PowerPoint</Application>
  <PresentationFormat>Widescreen</PresentationFormat>
  <Paragraphs>109</Paragraphs>
  <Slides>21</Slides>
  <Notes>2</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21</vt:i4>
      </vt:variant>
    </vt:vector>
  </HeadingPairs>
  <TitlesOfParts>
    <vt:vector size="27" baseType="lpstr">
      <vt:lpstr>Arial</vt:lpstr>
      <vt:lpstr>Calibri</vt:lpstr>
      <vt:lpstr>Calibri Light</vt:lpstr>
      <vt:lpstr>Montserrat</vt:lpstr>
      <vt:lpstr>Source Sans Pro</vt:lpstr>
      <vt:lpstr>Retrospect</vt:lpstr>
      <vt:lpstr>Local Energy Resilience</vt:lpstr>
      <vt:lpstr>Kentucky Office of Energy Policy (OEP)</vt:lpstr>
      <vt:lpstr>What is Resilience?</vt:lpstr>
      <vt:lpstr>Kentucky’s Energy Sector Risk Profile</vt:lpstr>
      <vt:lpstr>PowerPoint Presentation</vt:lpstr>
      <vt:lpstr>Tornado Risk to Electricity Infrastructure</vt:lpstr>
      <vt:lpstr>Where to begin?</vt:lpstr>
      <vt:lpstr>Systems Thinking</vt:lpstr>
      <vt:lpstr>PowerPoint Presentation</vt:lpstr>
      <vt:lpstr>Critical Facilities</vt:lpstr>
      <vt:lpstr>PowerPoint Presentation</vt:lpstr>
      <vt:lpstr>How to Mitigate?</vt:lpstr>
      <vt:lpstr>Traditional Energy Sector Mitigation Measures</vt:lpstr>
      <vt:lpstr>Emerging Energy Sector Mitigation Solutions</vt:lpstr>
      <vt:lpstr>Microgrid Feasibility</vt:lpstr>
      <vt:lpstr>Paying for It!</vt:lpstr>
      <vt:lpstr>The Resilience Funding Puzzle</vt:lpstr>
      <vt:lpstr>PowerPoint Presentation</vt:lpstr>
      <vt:lpstr>Other State Programs</vt:lpstr>
      <vt:lpstr>FEMA BRIC</vt:lpstr>
      <vt:lpstr>Contact </vt:lpstr>
    </vt:vector>
  </TitlesOfParts>
  <Company>COT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Stump, Kenya (EEC)</dc:creator>
  <cp:lastModifiedBy>Kenya Stump</cp:lastModifiedBy>
  <cp:revision>231</cp:revision>
  <dcterms:created xsi:type="dcterms:W3CDTF">2018-07-13T13:08:59Z</dcterms:created>
  <dcterms:modified xsi:type="dcterms:W3CDTF">2021-08-23T14:22:44Z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0x0101003DAC6A23A77D5F46A826583C49B527F1</vt:lpwstr>
  </property>
</Properties>
</file>