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FF1AC-6853-104E-844E-22FBB51E2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F9927-332A-504D-920A-328F358D9B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EA1D1-3B7B-344E-B51C-D8ACC203D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FCDE8-B7B9-6B41-80B5-69DB6D26E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7A0EE-5852-B84D-91BA-FC294C406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9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15E7F-3740-2845-8DE8-520BF2183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4071D6-E90F-C74B-9DD4-5194948FE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F06B3-DFF5-874D-A917-FFEACF1CE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E158C-0FC4-3E40-8505-CBE609E8C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BC3E8-0CEC-704E-9D7B-2A05207AD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2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2948C2-46E4-524B-8A94-0190D0AE34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4CEE9-8FF6-1A45-B0DF-B117E4064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E3E9E-8486-DB41-B043-EEDB102B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CFA80-75FA-DD49-857F-D66CAA348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EBEAA-B2E6-1945-A226-D99AFD62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0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3BC4-9F73-314F-BDC6-7473013E2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FD080-6777-034F-B29E-1AA0FF7D3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B8FB3-50C4-814E-8C44-1442D2FC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BB283-A02B-B24E-8E18-3C3F3CB4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6A915-DB20-6F4E-B562-681CEFF9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2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83434-07A5-DB4D-B328-B64F10012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E7719-FB75-7C46-A2E4-87D2D9EBE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D4748-722B-8D4C-B8D5-4905677F4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3E5BC-3076-BD45-A99A-42D115592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4ED72-2AD9-BB4F-92DD-BCC29BB7A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9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533D-6090-624D-8668-C4C552CCD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FE18B-92A6-3D4C-AD28-84BEF2C61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3D8C94-DAF5-3C42-B41B-624D73D01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D3EAA-C8BE-C04E-9954-1DAD3FDC9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33CFB-0BBF-D047-A76B-FF5448418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5F890-4C0D-CF47-BE14-C7760B5EC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5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1FF82-53D0-564F-843E-FBE7BCF8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B3FA0-D679-6F40-AFBD-911FA12CB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7331C-7FE8-C64B-8211-2C53BF2D2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B85876-67B6-434F-A51E-8474FE79F9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CE2365-DD44-094F-84DF-9E11F44A85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CB6C89-A8DD-C24E-A690-050B1DAF7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484C8F-CC31-D048-BDD4-0077E0D3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4024A2-0879-1549-AA09-3A669CD7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2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D8038-11E6-5A4B-A9DE-DC955C62C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5BD2F-921B-4540-8046-1B0BEA5FF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E59D8-0C1A-9F4A-A866-1E3B0FDC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F0834-49B5-A44F-B0D6-8CDBA50A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1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577C60-B06C-9244-8EF9-47184361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C6EE11-7E31-D546-8E23-084A2BA60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4CF60-9C79-4A45-BA0A-6B3263FE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5B44B-46FF-5E4F-87A1-2508548C2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FB0E4-AFBF-5444-BDC9-7592B1109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94623F-EE93-5F49-8E57-063BFE361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42A15B-8311-704A-99DD-4AAB7B0C5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4AD92-1ADA-7049-86C5-883B3D32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61837-25D3-9D4B-8E27-0E8FCBAE0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7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2FEA2-CEA9-E944-9601-876AB9312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75B373-4EC0-5646-8850-3555186D58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F1243-AE64-B347-B1BD-C07C3D3B9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4C99A7-1AE2-794E-A0D2-E53233607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1707FA-6B79-EE4A-85AF-942DCBBF6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A3320-85E3-8A49-B103-4ECFEAF7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63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C089E8-3BAC-AB44-BB85-461885BA5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D7BC1-5556-FE48-B5C2-168AFDF00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01A2A-9E32-AA4C-A77E-01A7FBEC77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279EB-8C02-0C4D-9F31-01D694F701D2}" type="datetimeFigureOut">
              <a:rPr lang="en-US" smtClean="0"/>
              <a:t>8/23/21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17567-D221-E74E-9163-300300A80F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2A3EE-8BF7-1D4E-9861-5CBD3B91A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C9079-1A8E-DD44-B273-BC34FD191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6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C3F30-5134-9B4B-B9A0-362908CF7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07" y="19147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Helvetica" pitchFamily="2" charset="0"/>
              </a:rPr>
              <a:t>KY Youth Tobacco Use Epidemic</a:t>
            </a:r>
          </a:p>
        </p:txBody>
      </p:sp>
      <p:pic>
        <p:nvPicPr>
          <p:cNvPr id="5" name="Content Placeholder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9DB08E3C-8289-BE4F-BBB8-D944579865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840" r="50000" b="54697"/>
          <a:stretch/>
        </p:blipFill>
        <p:spPr>
          <a:xfrm>
            <a:off x="77861" y="1523217"/>
            <a:ext cx="4196548" cy="3308822"/>
          </a:xfrm>
        </p:spPr>
      </p:pic>
      <p:pic>
        <p:nvPicPr>
          <p:cNvPr id="6" name="Content Placeholder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24CC0732-1015-1E4B-BA79-E471323B3E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4" t="46124" r="51525" b="18236"/>
          <a:stretch/>
        </p:blipFill>
        <p:spPr>
          <a:xfrm>
            <a:off x="4213655" y="1397607"/>
            <a:ext cx="3496962" cy="3434432"/>
          </a:xfrm>
          <a:prstGeom prst="rect">
            <a:avLst/>
          </a:prstGeom>
        </p:spPr>
      </p:pic>
      <p:pic>
        <p:nvPicPr>
          <p:cNvPr id="8" name="Content Placeholder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FAC194C9-CF99-6E47-8BF2-963D73EAB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185" t="14840" r="3419" b="37168"/>
          <a:stretch/>
        </p:blipFill>
        <p:spPr>
          <a:xfrm>
            <a:off x="7710617" y="222422"/>
            <a:ext cx="4381278" cy="6270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5942C3-E1C5-E74B-B6C9-55E154DE2BC3}"/>
              </a:ext>
            </a:extLst>
          </p:cNvPr>
          <p:cNvSpPr txBox="1"/>
          <p:nvPr/>
        </p:nvSpPr>
        <p:spPr>
          <a:xfrm>
            <a:off x="223807" y="4955783"/>
            <a:ext cx="75475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Why is it so?</a:t>
            </a:r>
          </a:p>
          <a:p>
            <a:r>
              <a:rPr lang="en-US" dirty="0"/>
              <a:t>Tobacco companies target products and promotions to youth.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Seeing tobacco product advertising in stores, on television, online, in movies, magazines and newspapers influences youths’ decision to use tobacco. </a:t>
            </a:r>
          </a:p>
        </p:txBody>
      </p:sp>
    </p:spTree>
    <p:extLst>
      <p:ext uri="{BB962C8B-B14F-4D97-AF65-F5344CB8AC3E}">
        <p14:creationId xmlns:p14="http://schemas.microsoft.com/office/powerpoint/2010/main" val="677425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4245</TotalTime>
  <Words>46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KY Youth Tobacco Use Epidemic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 Youth Tobacco Use Epidemic</dc:title>
  <dc:creator>Ashley Brauer</dc:creator>
  <cp:lastModifiedBy>Ashley Brauer</cp:lastModifiedBy>
  <cp:revision>2</cp:revision>
  <dcterms:created xsi:type="dcterms:W3CDTF">2021-08-20T14:01:00Z</dcterms:created>
  <dcterms:modified xsi:type="dcterms:W3CDTF">2021-08-23T13:25:34Z</dcterms:modified>
</cp:coreProperties>
</file>